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0" r:id="rId6"/>
    <p:sldId id="266" r:id="rId7"/>
    <p:sldId id="267" r:id="rId8"/>
    <p:sldId id="268" r:id="rId9"/>
    <p:sldId id="269" r:id="rId10"/>
    <p:sldId id="257" r:id="rId11"/>
    <p:sldId id="270" r:id="rId12"/>
    <p:sldId id="273" r:id="rId13"/>
    <p:sldId id="258" r:id="rId14"/>
    <p:sldId id="271" r:id="rId15"/>
    <p:sldId id="272" r:id="rId16"/>
    <p:sldId id="264" r:id="rId17"/>
  </p:sldIdLst>
  <p:sldSz cx="18288000" cy="10287000"/>
  <p:notesSz cx="6858000" cy="9144000"/>
  <p:embeddedFontLst>
    <p:embeddedFont>
      <p:font typeface="Tahoma" panose="020B0604030504040204" pitchFamily="3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D8299-9302-43CA-9B46-B5015BE80FF6}" v="73" dt="2025-07-29T13:22:26.157"/>
    <p1510:client id="{86FE351E-5543-4EDA-ACEA-ADB09C16DEC9}" v="326" dt="2025-07-29T15:29:52.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McNickle" userId="a1d60863-a051-458d-aa2e-4af562a5e862" providerId="ADAL" clId="{1B6D8299-9302-43CA-9B46-B5015BE80FF6}"/>
    <pc:docChg chg="undo custSel addSld delSld modSld sldOrd">
      <pc:chgData name="Colleen  McNickle" userId="a1d60863-a051-458d-aa2e-4af562a5e862" providerId="ADAL" clId="{1B6D8299-9302-43CA-9B46-B5015BE80FF6}" dt="2025-07-29T13:22:29.877" v="2244" actId="14100"/>
      <pc:docMkLst>
        <pc:docMk/>
      </pc:docMkLst>
      <pc:sldChg chg="modSp mod">
        <pc:chgData name="Colleen  McNickle" userId="a1d60863-a051-458d-aa2e-4af562a5e862" providerId="ADAL" clId="{1B6D8299-9302-43CA-9B46-B5015BE80FF6}" dt="2025-07-17T14:20:42.992" v="18" actId="20577"/>
        <pc:sldMkLst>
          <pc:docMk/>
          <pc:sldMk cId="0" sldId="256"/>
        </pc:sldMkLst>
        <pc:spChg chg="mod">
          <ac:chgData name="Colleen  McNickle" userId="a1d60863-a051-458d-aa2e-4af562a5e862" providerId="ADAL" clId="{1B6D8299-9302-43CA-9B46-B5015BE80FF6}" dt="2025-07-17T14:20:42.992" v="18" actId="20577"/>
          <ac:spMkLst>
            <pc:docMk/>
            <pc:sldMk cId="0" sldId="256"/>
            <ac:spMk id="2" creationId="{00000000-0000-0000-0000-000000000000}"/>
          </ac:spMkLst>
        </pc:spChg>
      </pc:sldChg>
      <pc:sldChg chg="addSp delSp modSp mod">
        <pc:chgData name="Colleen  McNickle" userId="a1d60863-a051-458d-aa2e-4af562a5e862" providerId="ADAL" clId="{1B6D8299-9302-43CA-9B46-B5015BE80FF6}" dt="2025-07-17T15:18:51.991" v="1937" actId="1076"/>
        <pc:sldMkLst>
          <pc:docMk/>
          <pc:sldMk cId="0" sldId="257"/>
        </pc:sldMkLst>
        <pc:spChg chg="add mod">
          <ac:chgData name="Colleen  McNickle" userId="a1d60863-a051-458d-aa2e-4af562a5e862" providerId="ADAL" clId="{1B6D8299-9302-43CA-9B46-B5015BE80FF6}" dt="2025-07-17T15:14:13.949" v="1678" actId="1076"/>
          <ac:spMkLst>
            <pc:docMk/>
            <pc:sldMk cId="0" sldId="257"/>
            <ac:spMk id="2" creationId="{F10C0DBF-6C9D-B5D9-3B5D-EA6E7FDCB7F1}"/>
          </ac:spMkLst>
        </pc:spChg>
        <pc:spChg chg="add mod">
          <ac:chgData name="Colleen  McNickle" userId="a1d60863-a051-458d-aa2e-4af562a5e862" providerId="ADAL" clId="{1B6D8299-9302-43CA-9B46-B5015BE80FF6}" dt="2025-07-17T15:14:19.815" v="1679" actId="1076"/>
          <ac:spMkLst>
            <pc:docMk/>
            <pc:sldMk cId="0" sldId="257"/>
            <ac:spMk id="4" creationId="{7305E6C6-9AD9-3085-1C92-DC29BB16BF8C}"/>
          </ac:spMkLst>
        </pc:spChg>
        <pc:spChg chg="mod">
          <ac:chgData name="Colleen  McNickle" userId="a1d60863-a051-458d-aa2e-4af562a5e862" providerId="ADAL" clId="{1B6D8299-9302-43CA-9B46-B5015BE80FF6}" dt="2025-07-17T15:14:08.275" v="1677" actId="1076"/>
          <ac:spMkLst>
            <pc:docMk/>
            <pc:sldMk cId="0" sldId="257"/>
            <ac:spMk id="10" creationId="{97C472DD-CF25-E356-C3E4-B6DD4E3DE536}"/>
          </ac:spMkLst>
        </pc:spChg>
        <pc:spChg chg="mod">
          <ac:chgData name="Colleen  McNickle" userId="a1d60863-a051-458d-aa2e-4af562a5e862" providerId="ADAL" clId="{1B6D8299-9302-43CA-9B46-B5015BE80FF6}" dt="2025-07-17T14:22:40.343" v="112" actId="20577"/>
          <ac:spMkLst>
            <pc:docMk/>
            <pc:sldMk cId="0" sldId="257"/>
            <ac:spMk id="17" creationId="{00000000-0000-0000-0000-000000000000}"/>
          </ac:spMkLst>
        </pc:spChg>
        <pc:spChg chg="add mod">
          <ac:chgData name="Colleen  McNickle" userId="a1d60863-a051-458d-aa2e-4af562a5e862" providerId="ADAL" clId="{1B6D8299-9302-43CA-9B46-B5015BE80FF6}" dt="2025-07-17T15:18:51.991" v="1937" actId="1076"/>
          <ac:spMkLst>
            <pc:docMk/>
            <pc:sldMk cId="0" sldId="257"/>
            <ac:spMk id="20" creationId="{E2B38CE2-979E-8C93-0934-A8D4AD632B80}"/>
          </ac:spMkLst>
        </pc:spChg>
      </pc:sldChg>
      <pc:sldChg chg="addSp delSp modSp mod">
        <pc:chgData name="Colleen  McNickle" userId="a1d60863-a051-458d-aa2e-4af562a5e862" providerId="ADAL" clId="{1B6D8299-9302-43CA-9B46-B5015BE80FF6}" dt="2025-07-17T15:03:47.326" v="1493" actId="207"/>
        <pc:sldMkLst>
          <pc:docMk/>
          <pc:sldMk cId="0" sldId="258"/>
        </pc:sldMkLst>
        <pc:spChg chg="mod">
          <ac:chgData name="Colleen  McNickle" userId="a1d60863-a051-458d-aa2e-4af562a5e862" providerId="ADAL" clId="{1B6D8299-9302-43CA-9B46-B5015BE80FF6}" dt="2025-07-17T14:23:39.078" v="147" actId="20577"/>
          <ac:spMkLst>
            <pc:docMk/>
            <pc:sldMk cId="0" sldId="258"/>
            <ac:spMk id="3" creationId="{00000000-0000-0000-0000-000000000000}"/>
          </ac:spMkLst>
        </pc:spChg>
        <pc:spChg chg="add mod">
          <ac:chgData name="Colleen  McNickle" userId="a1d60863-a051-458d-aa2e-4af562a5e862" providerId="ADAL" clId="{1B6D8299-9302-43CA-9B46-B5015BE80FF6}" dt="2025-07-17T15:03:28.337" v="1488" actId="207"/>
          <ac:spMkLst>
            <pc:docMk/>
            <pc:sldMk cId="0" sldId="258"/>
            <ac:spMk id="19" creationId="{EC0243D4-EC26-079F-4926-977E5AB53323}"/>
          </ac:spMkLst>
        </pc:spChg>
        <pc:spChg chg="add mod">
          <ac:chgData name="Colleen  McNickle" userId="a1d60863-a051-458d-aa2e-4af562a5e862" providerId="ADAL" clId="{1B6D8299-9302-43CA-9B46-B5015BE80FF6}" dt="2025-07-17T15:03:35.927" v="1489" actId="207"/>
          <ac:spMkLst>
            <pc:docMk/>
            <pc:sldMk cId="0" sldId="258"/>
            <ac:spMk id="20" creationId="{B0268957-4B46-6B71-9EC3-F978D46AA265}"/>
          </ac:spMkLst>
        </pc:spChg>
        <pc:spChg chg="add mod">
          <ac:chgData name="Colleen  McNickle" userId="a1d60863-a051-458d-aa2e-4af562a5e862" providerId="ADAL" clId="{1B6D8299-9302-43CA-9B46-B5015BE80FF6}" dt="2025-07-17T15:03:39.093" v="1490" actId="207"/>
          <ac:spMkLst>
            <pc:docMk/>
            <pc:sldMk cId="0" sldId="258"/>
            <ac:spMk id="21" creationId="{C4853D73-6C07-2B09-1473-4403BF68D092}"/>
          </ac:spMkLst>
        </pc:spChg>
        <pc:spChg chg="add mod">
          <ac:chgData name="Colleen  McNickle" userId="a1d60863-a051-458d-aa2e-4af562a5e862" providerId="ADAL" clId="{1B6D8299-9302-43CA-9B46-B5015BE80FF6}" dt="2025-07-17T15:03:41.661" v="1491" actId="207"/>
          <ac:spMkLst>
            <pc:docMk/>
            <pc:sldMk cId="0" sldId="258"/>
            <ac:spMk id="22" creationId="{00B9A5C5-3CD4-D198-5E7D-64CB07A9E4DE}"/>
          </ac:spMkLst>
        </pc:spChg>
        <pc:spChg chg="add mod">
          <ac:chgData name="Colleen  McNickle" userId="a1d60863-a051-458d-aa2e-4af562a5e862" providerId="ADAL" clId="{1B6D8299-9302-43CA-9B46-B5015BE80FF6}" dt="2025-07-17T15:03:44.357" v="1492" actId="207"/>
          <ac:spMkLst>
            <pc:docMk/>
            <pc:sldMk cId="0" sldId="258"/>
            <ac:spMk id="23" creationId="{F2ECFFED-D675-F4B1-63C3-1C183433F136}"/>
          </ac:spMkLst>
        </pc:spChg>
        <pc:spChg chg="add mod">
          <ac:chgData name="Colleen  McNickle" userId="a1d60863-a051-458d-aa2e-4af562a5e862" providerId="ADAL" clId="{1B6D8299-9302-43CA-9B46-B5015BE80FF6}" dt="2025-07-17T15:03:47.326" v="1493" actId="207"/>
          <ac:spMkLst>
            <pc:docMk/>
            <pc:sldMk cId="0" sldId="258"/>
            <ac:spMk id="24" creationId="{EC67A719-B170-B9A5-25EB-7667ACE4113F}"/>
          </ac:spMkLst>
        </pc:spChg>
        <pc:picChg chg="add mod">
          <ac:chgData name="Colleen  McNickle" userId="a1d60863-a051-458d-aa2e-4af562a5e862" providerId="ADAL" clId="{1B6D8299-9302-43CA-9B46-B5015BE80FF6}" dt="2025-07-17T14:59:03.838" v="1181" actId="14100"/>
          <ac:picMkLst>
            <pc:docMk/>
            <pc:sldMk cId="0" sldId="258"/>
            <ac:picMk id="7" creationId="{27251B10-1F84-2DB6-DA61-F434C3A0F647}"/>
          </ac:picMkLst>
        </pc:picChg>
        <pc:picChg chg="add mod">
          <ac:chgData name="Colleen  McNickle" userId="a1d60863-a051-458d-aa2e-4af562a5e862" providerId="ADAL" clId="{1B6D8299-9302-43CA-9B46-B5015BE80FF6}" dt="2025-07-17T14:58:51.786" v="1178" actId="14100"/>
          <ac:picMkLst>
            <pc:docMk/>
            <pc:sldMk cId="0" sldId="258"/>
            <ac:picMk id="10" creationId="{4670A75E-A7C7-8A37-4674-4020FB5F5376}"/>
          </ac:picMkLst>
        </pc:picChg>
        <pc:picChg chg="add mod">
          <ac:chgData name="Colleen  McNickle" userId="a1d60863-a051-458d-aa2e-4af562a5e862" providerId="ADAL" clId="{1B6D8299-9302-43CA-9B46-B5015BE80FF6}" dt="2025-07-17T14:58:55.157" v="1179" actId="14100"/>
          <ac:picMkLst>
            <pc:docMk/>
            <pc:sldMk cId="0" sldId="258"/>
            <ac:picMk id="12" creationId="{F5B3A734-83DB-A471-4BAA-CA9C8545D5F5}"/>
          </ac:picMkLst>
        </pc:picChg>
        <pc:picChg chg="add mod">
          <ac:chgData name="Colleen  McNickle" userId="a1d60863-a051-458d-aa2e-4af562a5e862" providerId="ADAL" clId="{1B6D8299-9302-43CA-9B46-B5015BE80FF6}" dt="2025-07-17T14:58:59.278" v="1180" actId="14100"/>
          <ac:picMkLst>
            <pc:docMk/>
            <pc:sldMk cId="0" sldId="258"/>
            <ac:picMk id="14" creationId="{B8024675-CD7F-A66F-B955-CE57F90B1923}"/>
          </ac:picMkLst>
        </pc:picChg>
        <pc:picChg chg="add mod">
          <ac:chgData name="Colleen  McNickle" userId="a1d60863-a051-458d-aa2e-4af562a5e862" providerId="ADAL" clId="{1B6D8299-9302-43CA-9B46-B5015BE80FF6}" dt="2025-07-17T14:58:48.740" v="1177" actId="14100"/>
          <ac:picMkLst>
            <pc:docMk/>
            <pc:sldMk cId="0" sldId="258"/>
            <ac:picMk id="16" creationId="{A1526FB5-1F73-7C25-501A-9A23A58F19A4}"/>
          </ac:picMkLst>
        </pc:picChg>
        <pc:picChg chg="add mod">
          <ac:chgData name="Colleen  McNickle" userId="a1d60863-a051-458d-aa2e-4af562a5e862" providerId="ADAL" clId="{1B6D8299-9302-43CA-9B46-B5015BE80FF6}" dt="2025-07-17T14:58:45.664" v="1176" actId="14100"/>
          <ac:picMkLst>
            <pc:docMk/>
            <pc:sldMk cId="0" sldId="258"/>
            <ac:picMk id="18" creationId="{BC44A491-FA94-0EB5-3753-1A60BDFE6388}"/>
          </ac:picMkLst>
        </pc:picChg>
      </pc:sldChg>
      <pc:sldChg chg="del">
        <pc:chgData name="Colleen  McNickle" userId="a1d60863-a051-458d-aa2e-4af562a5e862" providerId="ADAL" clId="{1B6D8299-9302-43CA-9B46-B5015BE80FF6}" dt="2025-07-17T14:23:40.405" v="148" actId="47"/>
        <pc:sldMkLst>
          <pc:docMk/>
          <pc:sldMk cId="0" sldId="259"/>
        </pc:sldMkLst>
      </pc:sldChg>
      <pc:sldChg chg="addSp delSp modSp mod ord">
        <pc:chgData name="Colleen  McNickle" userId="a1d60863-a051-458d-aa2e-4af562a5e862" providerId="ADAL" clId="{1B6D8299-9302-43CA-9B46-B5015BE80FF6}" dt="2025-07-17T15:58:34.410" v="1978" actId="20577"/>
        <pc:sldMkLst>
          <pc:docMk/>
          <pc:sldMk cId="0" sldId="260"/>
        </pc:sldMkLst>
        <pc:spChg chg="mod">
          <ac:chgData name="Colleen  McNickle" userId="a1d60863-a051-458d-aa2e-4af562a5e862" providerId="ADAL" clId="{1B6D8299-9302-43CA-9B46-B5015BE80FF6}" dt="2025-07-17T14:21:50.083" v="59" actId="1076"/>
          <ac:spMkLst>
            <pc:docMk/>
            <pc:sldMk cId="0" sldId="260"/>
            <ac:spMk id="2" creationId="{00000000-0000-0000-0000-000000000000}"/>
          </ac:spMkLst>
        </pc:spChg>
        <pc:spChg chg="add del mod">
          <ac:chgData name="Colleen  McNickle" userId="a1d60863-a051-458d-aa2e-4af562a5e862" providerId="ADAL" clId="{1B6D8299-9302-43CA-9B46-B5015BE80FF6}" dt="2025-07-17T15:58:34.410" v="1978" actId="20577"/>
          <ac:spMkLst>
            <pc:docMk/>
            <pc:sldMk cId="0" sldId="260"/>
            <ac:spMk id="3" creationId="{00000000-0000-0000-0000-000000000000}"/>
          </ac:spMkLst>
        </pc:spChg>
      </pc:sldChg>
      <pc:sldChg chg="del">
        <pc:chgData name="Colleen  McNickle" userId="a1d60863-a051-458d-aa2e-4af562a5e862" providerId="ADAL" clId="{1B6D8299-9302-43CA-9B46-B5015BE80FF6}" dt="2025-07-17T14:23:59.289" v="154" actId="47"/>
        <pc:sldMkLst>
          <pc:docMk/>
          <pc:sldMk cId="0" sldId="261"/>
        </pc:sldMkLst>
      </pc:sldChg>
      <pc:sldChg chg="modSp add del mod">
        <pc:chgData name="Colleen  McNickle" userId="a1d60863-a051-458d-aa2e-4af562a5e862" providerId="ADAL" clId="{1B6D8299-9302-43CA-9B46-B5015BE80FF6}" dt="2025-07-17T15:08:30.650" v="1497" actId="47"/>
        <pc:sldMkLst>
          <pc:docMk/>
          <pc:sldMk cId="0" sldId="262"/>
        </pc:sldMkLst>
      </pc:sldChg>
      <pc:sldChg chg="add del">
        <pc:chgData name="Colleen  McNickle" userId="a1d60863-a051-458d-aa2e-4af562a5e862" providerId="ADAL" clId="{1B6D8299-9302-43CA-9B46-B5015BE80FF6}" dt="2025-07-17T14:23:57.250" v="153" actId="47"/>
        <pc:sldMkLst>
          <pc:docMk/>
          <pc:sldMk cId="0" sldId="263"/>
        </pc:sldMkLst>
      </pc:sldChg>
      <pc:sldChg chg="modSp mod">
        <pc:chgData name="Colleen  McNickle" userId="a1d60863-a051-458d-aa2e-4af562a5e862" providerId="ADAL" clId="{1B6D8299-9302-43CA-9B46-B5015BE80FF6}" dt="2025-07-17T14:24:43.898" v="188" actId="20577"/>
        <pc:sldMkLst>
          <pc:docMk/>
          <pc:sldMk cId="0" sldId="264"/>
        </pc:sldMkLst>
        <pc:spChg chg="mod">
          <ac:chgData name="Colleen  McNickle" userId="a1d60863-a051-458d-aa2e-4af562a5e862" providerId="ADAL" clId="{1B6D8299-9302-43CA-9B46-B5015BE80FF6}" dt="2025-07-17T14:24:43.898" v="188" actId="20577"/>
          <ac:spMkLst>
            <pc:docMk/>
            <pc:sldMk cId="0" sldId="264"/>
            <ac:spMk id="3" creationId="{00000000-0000-0000-0000-000000000000}"/>
          </ac:spMkLst>
        </pc:spChg>
      </pc:sldChg>
      <pc:sldChg chg="add del">
        <pc:chgData name="Colleen  McNickle" userId="a1d60863-a051-458d-aa2e-4af562a5e862" providerId="ADAL" clId="{1B6D8299-9302-43CA-9B46-B5015BE80FF6}" dt="2025-07-17T14:24:01.965" v="155" actId="47"/>
        <pc:sldMkLst>
          <pc:docMk/>
          <pc:sldMk cId="909873406" sldId="265"/>
        </pc:sldMkLst>
      </pc:sldChg>
      <pc:sldChg chg="addSp delSp modSp add mod">
        <pc:chgData name="Colleen  McNickle" userId="a1d60863-a051-458d-aa2e-4af562a5e862" providerId="ADAL" clId="{1B6D8299-9302-43CA-9B46-B5015BE80FF6}" dt="2025-07-17T15:19:29.994" v="1941" actId="1076"/>
        <pc:sldMkLst>
          <pc:docMk/>
          <pc:sldMk cId="633499661" sldId="266"/>
        </pc:sldMkLst>
        <pc:spChg chg="mod">
          <ac:chgData name="Colleen  McNickle" userId="a1d60863-a051-458d-aa2e-4af562a5e862" providerId="ADAL" clId="{1B6D8299-9302-43CA-9B46-B5015BE80FF6}" dt="2025-07-17T14:36:40.765" v="625" actId="1076"/>
          <ac:spMkLst>
            <pc:docMk/>
            <pc:sldMk cId="633499661" sldId="266"/>
            <ac:spMk id="2" creationId="{FA3FD211-B027-AB89-B666-A8F9C5F21614}"/>
          </ac:spMkLst>
        </pc:spChg>
        <pc:spChg chg="add del mod">
          <ac:chgData name="Colleen  McNickle" userId="a1d60863-a051-458d-aa2e-4af562a5e862" providerId="ADAL" clId="{1B6D8299-9302-43CA-9B46-B5015BE80FF6}" dt="2025-07-17T15:19:29.994" v="1941" actId="1076"/>
          <ac:spMkLst>
            <pc:docMk/>
            <pc:sldMk cId="633499661" sldId="266"/>
            <ac:spMk id="3" creationId="{9DBCF562-0997-0321-BE04-17D773086C0F}"/>
          </ac:spMkLst>
        </pc:spChg>
      </pc:sldChg>
      <pc:sldChg chg="delSp modSp add mod">
        <pc:chgData name="Colleen  McNickle" userId="a1d60863-a051-458d-aa2e-4af562a5e862" providerId="ADAL" clId="{1B6D8299-9302-43CA-9B46-B5015BE80FF6}" dt="2025-07-17T15:19:20.345" v="1940" actId="1076"/>
        <pc:sldMkLst>
          <pc:docMk/>
          <pc:sldMk cId="2592464371" sldId="267"/>
        </pc:sldMkLst>
        <pc:spChg chg="mod">
          <ac:chgData name="Colleen  McNickle" userId="a1d60863-a051-458d-aa2e-4af562a5e862" providerId="ADAL" clId="{1B6D8299-9302-43CA-9B46-B5015BE80FF6}" dt="2025-07-17T14:22:11.797" v="92" actId="20577"/>
          <ac:spMkLst>
            <pc:docMk/>
            <pc:sldMk cId="2592464371" sldId="267"/>
            <ac:spMk id="2" creationId="{17012582-742B-13DB-C1F4-96576D744F48}"/>
          </ac:spMkLst>
        </pc:spChg>
        <pc:spChg chg="mod">
          <ac:chgData name="Colleen  McNickle" userId="a1d60863-a051-458d-aa2e-4af562a5e862" providerId="ADAL" clId="{1B6D8299-9302-43CA-9B46-B5015BE80FF6}" dt="2025-07-17T15:19:20.345" v="1940" actId="1076"/>
          <ac:spMkLst>
            <pc:docMk/>
            <pc:sldMk cId="2592464371" sldId="267"/>
            <ac:spMk id="3" creationId="{2788663F-3750-9F1F-6919-273BD7CC0FCF}"/>
          </ac:spMkLst>
        </pc:spChg>
      </pc:sldChg>
      <pc:sldChg chg="delSp modSp add mod">
        <pc:chgData name="Colleen  McNickle" userId="a1d60863-a051-458d-aa2e-4af562a5e862" providerId="ADAL" clId="{1B6D8299-9302-43CA-9B46-B5015BE80FF6}" dt="2025-07-17T15:19:11.289" v="1939" actId="1076"/>
        <pc:sldMkLst>
          <pc:docMk/>
          <pc:sldMk cId="2923514400" sldId="268"/>
        </pc:sldMkLst>
        <pc:spChg chg="mod">
          <ac:chgData name="Colleen  McNickle" userId="a1d60863-a051-458d-aa2e-4af562a5e862" providerId="ADAL" clId="{1B6D8299-9302-43CA-9B46-B5015BE80FF6}" dt="2025-07-17T14:22:30.132" v="105" actId="20577"/>
          <ac:spMkLst>
            <pc:docMk/>
            <pc:sldMk cId="2923514400" sldId="268"/>
            <ac:spMk id="2" creationId="{1B81669C-A272-77F2-A4AF-25CAD3CFD8B5}"/>
          </ac:spMkLst>
        </pc:spChg>
        <pc:spChg chg="mod">
          <ac:chgData name="Colleen  McNickle" userId="a1d60863-a051-458d-aa2e-4af562a5e862" providerId="ADAL" clId="{1B6D8299-9302-43CA-9B46-B5015BE80FF6}" dt="2025-07-17T15:19:11.289" v="1939" actId="1076"/>
          <ac:spMkLst>
            <pc:docMk/>
            <pc:sldMk cId="2923514400" sldId="268"/>
            <ac:spMk id="3" creationId="{81C016F7-1B5C-9515-BBC4-B00290D220AA}"/>
          </ac:spMkLst>
        </pc:spChg>
      </pc:sldChg>
      <pc:sldChg chg="modSp add del mod">
        <pc:chgData name="Colleen  McNickle" userId="a1d60863-a051-458d-aa2e-4af562a5e862" providerId="ADAL" clId="{1B6D8299-9302-43CA-9B46-B5015BE80FF6}" dt="2025-07-17T14:47:49.494" v="877" actId="47"/>
        <pc:sldMkLst>
          <pc:docMk/>
          <pc:sldMk cId="2365948200" sldId="269"/>
        </pc:sldMkLst>
      </pc:sldChg>
      <pc:sldChg chg="modSp add mod ord">
        <pc:chgData name="Colleen  McNickle" userId="a1d60863-a051-458d-aa2e-4af562a5e862" providerId="ADAL" clId="{1B6D8299-9302-43CA-9B46-B5015BE80FF6}" dt="2025-07-17T15:19:03.047" v="1938" actId="1076"/>
        <pc:sldMkLst>
          <pc:docMk/>
          <pc:sldMk cId="3615876823" sldId="269"/>
        </pc:sldMkLst>
        <pc:spChg chg="mod">
          <ac:chgData name="Colleen  McNickle" userId="a1d60863-a051-458d-aa2e-4af562a5e862" providerId="ADAL" clId="{1B6D8299-9302-43CA-9B46-B5015BE80FF6}" dt="2025-07-17T15:12:21.917" v="1644" actId="20577"/>
          <ac:spMkLst>
            <pc:docMk/>
            <pc:sldMk cId="3615876823" sldId="269"/>
            <ac:spMk id="2" creationId="{E2B022B2-A8F1-AEBD-66C9-B4C1BC642F3D}"/>
          </ac:spMkLst>
        </pc:spChg>
        <pc:spChg chg="mod">
          <ac:chgData name="Colleen  McNickle" userId="a1d60863-a051-458d-aa2e-4af562a5e862" providerId="ADAL" clId="{1B6D8299-9302-43CA-9B46-B5015BE80FF6}" dt="2025-07-17T15:19:03.047" v="1938" actId="1076"/>
          <ac:spMkLst>
            <pc:docMk/>
            <pc:sldMk cId="3615876823" sldId="269"/>
            <ac:spMk id="3" creationId="{F6E7406E-8C47-E3EE-4DA5-56C6DB84182A}"/>
          </ac:spMkLst>
        </pc:spChg>
      </pc:sldChg>
      <pc:sldChg chg="modSp add mod ord">
        <pc:chgData name="Colleen  McNickle" userId="a1d60863-a051-458d-aa2e-4af562a5e862" providerId="ADAL" clId="{1B6D8299-9302-43CA-9B46-B5015BE80FF6}" dt="2025-07-17T15:18:44.436" v="1936" actId="1076"/>
        <pc:sldMkLst>
          <pc:docMk/>
          <pc:sldMk cId="920616023" sldId="270"/>
        </pc:sldMkLst>
        <pc:spChg chg="mod">
          <ac:chgData name="Colleen  McNickle" userId="a1d60863-a051-458d-aa2e-4af562a5e862" providerId="ADAL" clId="{1B6D8299-9302-43CA-9B46-B5015BE80FF6}" dt="2025-07-17T15:13:33.432" v="1670" actId="20577"/>
          <ac:spMkLst>
            <pc:docMk/>
            <pc:sldMk cId="920616023" sldId="270"/>
            <ac:spMk id="2" creationId="{2621F8A0-B0F8-1FDB-02D0-D6EFDD18A5B5}"/>
          </ac:spMkLst>
        </pc:spChg>
        <pc:spChg chg="mod">
          <ac:chgData name="Colleen  McNickle" userId="a1d60863-a051-458d-aa2e-4af562a5e862" providerId="ADAL" clId="{1B6D8299-9302-43CA-9B46-B5015BE80FF6}" dt="2025-07-17T15:18:44.436" v="1936" actId="1076"/>
          <ac:spMkLst>
            <pc:docMk/>
            <pc:sldMk cId="920616023" sldId="270"/>
            <ac:spMk id="3" creationId="{D74234AD-2375-56C0-218A-25239B0F6A0D}"/>
          </ac:spMkLst>
        </pc:spChg>
      </pc:sldChg>
      <pc:sldChg chg="addSp delSp modSp add mod ord">
        <pc:chgData name="Colleen  McNickle" userId="a1d60863-a051-458d-aa2e-4af562a5e862" providerId="ADAL" clId="{1B6D8299-9302-43CA-9B46-B5015BE80FF6}" dt="2025-07-17T16:08:01.840" v="2081" actId="1076"/>
        <pc:sldMkLst>
          <pc:docMk/>
          <pc:sldMk cId="3585262445" sldId="271"/>
        </pc:sldMkLst>
        <pc:spChg chg="mod">
          <ac:chgData name="Colleen  McNickle" userId="a1d60863-a051-458d-aa2e-4af562a5e862" providerId="ADAL" clId="{1B6D8299-9302-43CA-9B46-B5015BE80FF6}" dt="2025-07-17T15:59:14.878" v="2010" actId="20577"/>
          <ac:spMkLst>
            <pc:docMk/>
            <pc:sldMk cId="3585262445" sldId="271"/>
            <ac:spMk id="2" creationId="{39FF5C00-A5DB-AF8C-D104-DD49406A703B}"/>
          </ac:spMkLst>
        </pc:spChg>
        <pc:spChg chg="add mod">
          <ac:chgData name="Colleen  McNickle" userId="a1d60863-a051-458d-aa2e-4af562a5e862" providerId="ADAL" clId="{1B6D8299-9302-43CA-9B46-B5015BE80FF6}" dt="2025-07-17T16:05:00.818" v="2049" actId="1076"/>
          <ac:spMkLst>
            <pc:docMk/>
            <pc:sldMk cId="3585262445" sldId="271"/>
            <ac:spMk id="7" creationId="{99C2559F-BEE8-7ADF-9310-9A89C632E7AF}"/>
          </ac:spMkLst>
        </pc:spChg>
        <pc:graphicFrameChg chg="add mod modGraphic">
          <ac:chgData name="Colleen  McNickle" userId="a1d60863-a051-458d-aa2e-4af562a5e862" providerId="ADAL" clId="{1B6D8299-9302-43CA-9B46-B5015BE80FF6}" dt="2025-07-17T16:06:39.112" v="2066" actId="1076"/>
          <ac:graphicFrameMkLst>
            <pc:docMk/>
            <pc:sldMk cId="3585262445" sldId="271"/>
            <ac:graphicFrameMk id="6" creationId="{92ECD523-04D6-DF39-CE08-EA38D9A9F81B}"/>
          </ac:graphicFrameMkLst>
        </pc:graphicFrameChg>
        <pc:picChg chg="add mod">
          <ac:chgData name="Colleen  McNickle" userId="a1d60863-a051-458d-aa2e-4af562a5e862" providerId="ADAL" clId="{1B6D8299-9302-43CA-9B46-B5015BE80FF6}" dt="2025-07-17T16:06:34.300" v="2065" actId="1076"/>
          <ac:picMkLst>
            <pc:docMk/>
            <pc:sldMk cId="3585262445" sldId="271"/>
            <ac:picMk id="1026" creationId="{EE4C37CF-D3C8-6B4A-0336-3620EB51F055}"/>
          </ac:picMkLst>
        </pc:picChg>
        <pc:picChg chg="add mod">
          <ac:chgData name="Colleen  McNickle" userId="a1d60863-a051-458d-aa2e-4af562a5e862" providerId="ADAL" clId="{1B6D8299-9302-43CA-9B46-B5015BE80FF6}" dt="2025-07-17T16:07:11.554" v="2073" actId="14100"/>
          <ac:picMkLst>
            <pc:docMk/>
            <pc:sldMk cId="3585262445" sldId="271"/>
            <ac:picMk id="1028" creationId="{289F5E75-56B9-F6FB-661C-4971B389B302}"/>
          </ac:picMkLst>
        </pc:picChg>
        <pc:picChg chg="add mod">
          <ac:chgData name="Colleen  McNickle" userId="a1d60863-a051-458d-aa2e-4af562a5e862" providerId="ADAL" clId="{1B6D8299-9302-43CA-9B46-B5015BE80FF6}" dt="2025-07-17T16:07:40.782" v="2078" actId="1076"/>
          <ac:picMkLst>
            <pc:docMk/>
            <pc:sldMk cId="3585262445" sldId="271"/>
            <ac:picMk id="1030" creationId="{9400CA41-C0ED-272F-BC04-22A1E74192D3}"/>
          </ac:picMkLst>
        </pc:picChg>
        <pc:picChg chg="add mod">
          <ac:chgData name="Colleen  McNickle" userId="a1d60863-a051-458d-aa2e-4af562a5e862" providerId="ADAL" clId="{1B6D8299-9302-43CA-9B46-B5015BE80FF6}" dt="2025-07-17T16:08:01.840" v="2081" actId="1076"/>
          <ac:picMkLst>
            <pc:docMk/>
            <pc:sldMk cId="3585262445" sldId="271"/>
            <ac:picMk id="1032" creationId="{D47225A7-8D6F-E391-D046-0824CBFAFD54}"/>
          </ac:picMkLst>
        </pc:picChg>
      </pc:sldChg>
      <pc:sldChg chg="addSp delSp modSp add mod">
        <pc:chgData name="Colleen  McNickle" userId="a1d60863-a051-458d-aa2e-4af562a5e862" providerId="ADAL" clId="{1B6D8299-9302-43CA-9B46-B5015BE80FF6}" dt="2025-07-29T13:22:29.877" v="2244" actId="14100"/>
        <pc:sldMkLst>
          <pc:docMk/>
          <pc:sldMk cId="1708993258" sldId="272"/>
        </pc:sldMkLst>
        <pc:spChg chg="mod">
          <ac:chgData name="Colleen  McNickle" userId="a1d60863-a051-458d-aa2e-4af562a5e862" providerId="ADAL" clId="{1B6D8299-9302-43CA-9B46-B5015BE80FF6}" dt="2025-07-29T13:17:58.832" v="2126" actId="20577"/>
          <ac:spMkLst>
            <pc:docMk/>
            <pc:sldMk cId="1708993258" sldId="272"/>
            <ac:spMk id="2" creationId="{247F16B2-915E-9EC9-5974-2B0CD93648FE}"/>
          </ac:spMkLst>
        </pc:spChg>
        <pc:spChg chg="mod">
          <ac:chgData name="Colleen  McNickle" userId="a1d60863-a051-458d-aa2e-4af562a5e862" providerId="ADAL" clId="{1B6D8299-9302-43CA-9B46-B5015BE80FF6}" dt="2025-07-29T13:22:29.877" v="2244" actId="14100"/>
          <ac:spMkLst>
            <pc:docMk/>
            <pc:sldMk cId="1708993258" sldId="272"/>
            <ac:spMk id="7" creationId="{C980B715-B2B3-AC0B-B6E3-2482058EAA1A}"/>
          </ac:spMkLst>
        </pc:spChg>
        <pc:graphicFrameChg chg="del">
          <ac:chgData name="Colleen  McNickle" userId="a1d60863-a051-458d-aa2e-4af562a5e862" providerId="ADAL" clId="{1B6D8299-9302-43CA-9B46-B5015BE80FF6}" dt="2025-07-29T13:20:53.556" v="2201" actId="478"/>
          <ac:graphicFrameMkLst>
            <pc:docMk/>
            <pc:sldMk cId="1708993258" sldId="272"/>
            <ac:graphicFrameMk id="6" creationId="{1518CE1D-C13C-F9A0-AAA0-DBB7088E4B49}"/>
          </ac:graphicFrameMkLst>
        </pc:graphicFrameChg>
        <pc:picChg chg="add mod">
          <ac:chgData name="Colleen  McNickle" userId="a1d60863-a051-458d-aa2e-4af562a5e862" providerId="ADAL" clId="{1B6D8299-9302-43CA-9B46-B5015BE80FF6}" dt="2025-07-29T13:21:49.968" v="2215" actId="1076"/>
          <ac:picMkLst>
            <pc:docMk/>
            <pc:sldMk cId="1708993258" sldId="272"/>
            <ac:picMk id="4" creationId="{4B4AA19D-1E0A-5AE4-EF76-9BA345FA60C3}"/>
          </ac:picMkLst>
        </pc:picChg>
        <pc:picChg chg="del">
          <ac:chgData name="Colleen  McNickle" userId="a1d60863-a051-458d-aa2e-4af562a5e862" providerId="ADAL" clId="{1B6D8299-9302-43CA-9B46-B5015BE80FF6}" dt="2025-07-29T13:20:54.244" v="2202" actId="478"/>
          <ac:picMkLst>
            <pc:docMk/>
            <pc:sldMk cId="1708993258" sldId="272"/>
            <ac:picMk id="1026" creationId="{732BA818-4202-8D37-FB09-EE6655CBD774}"/>
          </ac:picMkLst>
        </pc:picChg>
        <pc:picChg chg="del">
          <ac:chgData name="Colleen  McNickle" userId="a1d60863-a051-458d-aa2e-4af562a5e862" providerId="ADAL" clId="{1B6D8299-9302-43CA-9B46-B5015BE80FF6}" dt="2025-07-29T13:20:55.083" v="2203" actId="478"/>
          <ac:picMkLst>
            <pc:docMk/>
            <pc:sldMk cId="1708993258" sldId="272"/>
            <ac:picMk id="1028" creationId="{8AA8C4B2-9210-8D0B-87D7-05FFFBA219B9}"/>
          </ac:picMkLst>
        </pc:picChg>
        <pc:picChg chg="del">
          <ac:chgData name="Colleen  McNickle" userId="a1d60863-a051-458d-aa2e-4af562a5e862" providerId="ADAL" clId="{1B6D8299-9302-43CA-9B46-B5015BE80FF6}" dt="2025-07-29T13:20:55.657" v="2204" actId="478"/>
          <ac:picMkLst>
            <pc:docMk/>
            <pc:sldMk cId="1708993258" sldId="272"/>
            <ac:picMk id="1030" creationId="{228C7301-6DF3-A31C-FFA2-79BA8241C764}"/>
          </ac:picMkLst>
        </pc:picChg>
        <pc:picChg chg="del">
          <ac:chgData name="Colleen  McNickle" userId="a1d60863-a051-458d-aa2e-4af562a5e862" providerId="ADAL" clId="{1B6D8299-9302-43CA-9B46-B5015BE80FF6}" dt="2025-07-29T13:20:56.134" v="2205" actId="478"/>
          <ac:picMkLst>
            <pc:docMk/>
            <pc:sldMk cId="1708993258" sldId="272"/>
            <ac:picMk id="1032" creationId="{F14D20C7-48CE-DEAB-F80E-F5CC9B3A6961}"/>
          </ac:picMkLst>
        </pc:picChg>
      </pc:sldChg>
    </pc:docChg>
  </pc:docChgLst>
  <pc:docChgLst>
    <pc:chgData name="Colleen  McNickle" userId="a1d60863-a051-458d-aa2e-4af562a5e862" providerId="ADAL" clId="{86FE351E-5543-4EDA-ACEA-ADB09C16DEC9}"/>
    <pc:docChg chg="undo custSel addSld modSld sldOrd">
      <pc:chgData name="Colleen  McNickle" userId="a1d60863-a051-458d-aa2e-4af562a5e862" providerId="ADAL" clId="{86FE351E-5543-4EDA-ACEA-ADB09C16DEC9}" dt="2025-07-29T15:29:52.561" v="325" actId="14100"/>
      <pc:docMkLst>
        <pc:docMk/>
      </pc:docMkLst>
      <pc:sldChg chg="modSp mod">
        <pc:chgData name="Colleen  McNickle" userId="a1d60863-a051-458d-aa2e-4af562a5e862" providerId="ADAL" clId="{86FE351E-5543-4EDA-ACEA-ADB09C16DEC9}" dt="2025-07-29T15:12:36.135" v="16" actId="20577"/>
        <pc:sldMkLst>
          <pc:docMk/>
          <pc:sldMk cId="0" sldId="258"/>
        </pc:sldMkLst>
        <pc:spChg chg="mod">
          <ac:chgData name="Colleen  McNickle" userId="a1d60863-a051-458d-aa2e-4af562a5e862" providerId="ADAL" clId="{86FE351E-5543-4EDA-ACEA-ADB09C16DEC9}" dt="2025-07-29T15:12:36.135" v="16" actId="20577"/>
          <ac:spMkLst>
            <pc:docMk/>
            <pc:sldMk cId="0" sldId="258"/>
            <ac:spMk id="22" creationId="{00B9A5C5-3CD4-D198-5E7D-64CB07A9E4DE}"/>
          </ac:spMkLst>
        </pc:spChg>
      </pc:sldChg>
      <pc:sldChg chg="modSp mod">
        <pc:chgData name="Colleen  McNickle" userId="a1d60863-a051-458d-aa2e-4af562a5e862" providerId="ADAL" clId="{86FE351E-5543-4EDA-ACEA-ADB09C16DEC9}" dt="2025-07-29T15:12:56.456" v="18" actId="20577"/>
        <pc:sldMkLst>
          <pc:docMk/>
          <pc:sldMk cId="633499661" sldId="266"/>
        </pc:sldMkLst>
        <pc:spChg chg="mod">
          <ac:chgData name="Colleen  McNickle" userId="a1d60863-a051-458d-aa2e-4af562a5e862" providerId="ADAL" clId="{86FE351E-5543-4EDA-ACEA-ADB09C16DEC9}" dt="2025-07-29T15:12:56.456" v="18" actId="20577"/>
          <ac:spMkLst>
            <pc:docMk/>
            <pc:sldMk cId="633499661" sldId="266"/>
            <ac:spMk id="3" creationId="{9DBCF562-0997-0321-BE04-17D773086C0F}"/>
          </ac:spMkLst>
        </pc:spChg>
      </pc:sldChg>
      <pc:sldChg chg="modSp add mod ord">
        <pc:chgData name="Colleen  McNickle" userId="a1d60863-a051-458d-aa2e-4af562a5e862" providerId="ADAL" clId="{86FE351E-5543-4EDA-ACEA-ADB09C16DEC9}" dt="2025-07-29T15:29:52.561" v="325" actId="14100"/>
        <pc:sldMkLst>
          <pc:docMk/>
          <pc:sldMk cId="1462677151" sldId="273"/>
        </pc:sldMkLst>
        <pc:spChg chg="mod">
          <ac:chgData name="Colleen  McNickle" userId="a1d60863-a051-458d-aa2e-4af562a5e862" providerId="ADAL" clId="{86FE351E-5543-4EDA-ACEA-ADB09C16DEC9}" dt="2025-07-29T15:29:09.444" v="259" actId="20577"/>
          <ac:spMkLst>
            <pc:docMk/>
            <pc:sldMk cId="1462677151" sldId="273"/>
            <ac:spMk id="2" creationId="{B5FCA59F-9753-B5B0-188E-1BBB7AABEAF1}"/>
          </ac:spMkLst>
        </pc:spChg>
        <pc:spChg chg="mod">
          <ac:chgData name="Colleen  McNickle" userId="a1d60863-a051-458d-aa2e-4af562a5e862" providerId="ADAL" clId="{86FE351E-5543-4EDA-ACEA-ADB09C16DEC9}" dt="2025-07-29T15:29:46" v="324" actId="20577"/>
          <ac:spMkLst>
            <pc:docMk/>
            <pc:sldMk cId="1462677151" sldId="273"/>
            <ac:spMk id="4" creationId="{40F5D475-B61D-EB0F-E780-287C334CAA1D}"/>
          </ac:spMkLst>
        </pc:spChg>
        <pc:spChg chg="mod">
          <ac:chgData name="Colleen  McNickle" userId="a1d60863-a051-458d-aa2e-4af562a5e862" providerId="ADAL" clId="{86FE351E-5543-4EDA-ACEA-ADB09C16DEC9}" dt="2025-07-29T15:29:52.561" v="325" actId="14100"/>
          <ac:spMkLst>
            <pc:docMk/>
            <pc:sldMk cId="1462677151" sldId="273"/>
            <ac:spMk id="10" creationId="{37B4454E-396B-68A7-B546-E057B56A06B7}"/>
          </ac:spMkLst>
        </pc:spChg>
        <pc:spChg chg="mod">
          <ac:chgData name="Colleen  McNickle" userId="a1d60863-a051-458d-aa2e-4af562a5e862" providerId="ADAL" clId="{86FE351E-5543-4EDA-ACEA-ADB09C16DEC9}" dt="2025-07-29T15:25:07.510" v="37" actId="20577"/>
          <ac:spMkLst>
            <pc:docMk/>
            <pc:sldMk cId="1462677151" sldId="273"/>
            <ac:spMk id="17" creationId="{588341B7-1D94-BE14-78C7-7CD96F1DE427}"/>
          </ac:spMkLst>
        </pc:spChg>
        <pc:spChg chg="mod">
          <ac:chgData name="Colleen  McNickle" userId="a1d60863-a051-458d-aa2e-4af562a5e862" providerId="ADAL" clId="{86FE351E-5543-4EDA-ACEA-ADB09C16DEC9}" dt="2025-07-29T15:26:05.103" v="195" actId="20577"/>
          <ac:spMkLst>
            <pc:docMk/>
            <pc:sldMk cId="1462677151" sldId="273"/>
            <ac:spMk id="20" creationId="{75D26781-54EB-45CC-0827-1DC44D4083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www.lime.org/profiles/deborah-j-maffett/"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hyperlink" Target="https://www.lime.org/profiles/bradford-frisby/"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hyperlink" Target="https://www.lime.org/profiles/jonathan-death/" TargetMode="External"/><Relationship Id="rId5" Type="http://schemas.openxmlformats.org/officeDocument/2006/relationships/image" Target="../media/image5.jpeg"/><Relationship Id="rId10" Type="http://schemas.openxmlformats.org/officeDocument/2006/relationships/hyperlink" Target="https://www.lime.org/profiles/hunter-l-prillaman/" TargetMode="External"/><Relationship Id="rId4" Type="http://schemas.openxmlformats.org/officeDocument/2006/relationships/image" Target="../media/image4.jpeg"/><Relationship Id="rId9" Type="http://schemas.openxmlformats.org/officeDocument/2006/relationships/hyperlink" Target="https://www.lime.org/profiles/william-c-herz-mph/" TargetMode="External"/><Relationship Id="rId14" Type="http://schemas.openxmlformats.org/officeDocument/2006/relationships/hyperlink" Target="https://www.lime.org/profiles/colleen-mcnickle-m-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instagram.com/nationallimeassociation/" TargetMode="External"/><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facebook.com/people/National-Lime-Association/61561229863838/" TargetMode="External"/><Relationship Id="rId5" Type="http://schemas.openxmlformats.org/officeDocument/2006/relationships/hyperlink" Target="https://www.linkedin.com/company/national-lime-association" TargetMode="External"/><Relationship Id="rId10" Type="http://schemas.openxmlformats.org/officeDocument/2006/relationships/image" Target="../media/image12.png"/><Relationship Id="rId4" Type="http://schemas.openxmlformats.org/officeDocument/2006/relationships/hyperlink" Target="https://x.com/NationalLime"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groups/13320019/"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ime.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me.org/whyislimeimportan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me.org/how-is-lime-mad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me.org/uses-of-lim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me.org/about-us/miss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me.org/about-us/overview/"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martinmarietta.com/" TargetMode="External"/><Relationship Id="rId13" Type="http://schemas.openxmlformats.org/officeDocument/2006/relationships/hyperlink" Target="https://www.lime.org/find-a-lime-plant/" TargetMode="External"/><Relationship Id="rId3" Type="http://schemas.openxmlformats.org/officeDocument/2006/relationships/hyperlink" Target="https://www.carmeuse.com/na-en" TargetMode="External"/><Relationship Id="rId7" Type="http://schemas.openxmlformats.org/officeDocument/2006/relationships/hyperlink" Target="https://www.lhoist.com/en" TargetMode="External"/><Relationship Id="rId12" Type="http://schemas.openxmlformats.org/officeDocument/2006/relationships/hyperlink" Target="https://www.uslm.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greerlime.com/" TargetMode="External"/><Relationship Id="rId11" Type="http://schemas.openxmlformats.org/officeDocument/2006/relationships/hyperlink" Target="https://www.rhimagnesita.com/" TargetMode="External"/><Relationship Id="rId5" Type="http://schemas.openxmlformats.org/officeDocument/2006/relationships/hyperlink" Target="https://www.graymont.com/" TargetMode="External"/><Relationship Id="rId10" Type="http://schemas.openxmlformats.org/officeDocument/2006/relationships/hyperlink" Target="https://www.petelien.com/" TargetMode="External"/><Relationship Id="rId4" Type="http://schemas.openxmlformats.org/officeDocument/2006/relationships/hyperlink" Target="https://www.cheneylime.com/" TargetMode="External"/><Relationship Id="rId9" Type="http://schemas.openxmlformats.org/officeDocument/2006/relationships/hyperlink" Target="https://www.mlc.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me.org/suppliers-to-the-lime-companie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19838E4-5910-C73D-8F32-17CDCE9B47A4}"/>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p:cNvSpPr txBox="1"/>
          <p:nvPr/>
        </p:nvSpPr>
        <p:spPr>
          <a:xfrm>
            <a:off x="2587820" y="3840802"/>
            <a:ext cx="13112360" cy="1368516"/>
          </a:xfrm>
          <a:prstGeom prst="rect">
            <a:avLst/>
          </a:prstGeom>
        </p:spPr>
        <p:txBody>
          <a:bodyPr lIns="0" tIns="0" rIns="0" bIns="0" rtlCol="0" anchor="t">
            <a:spAutoFit/>
          </a:bodyPr>
          <a:lstStyle/>
          <a:p>
            <a:pPr algn="ctr">
              <a:lnSpc>
                <a:spcPts val="11629"/>
              </a:lnSpc>
            </a:pPr>
            <a:r>
              <a:rPr lang="en-US" sz="9600"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Introduction to NLA</a:t>
            </a:r>
          </a:p>
        </p:txBody>
      </p:sp>
      <p:sp>
        <p:nvSpPr>
          <p:cNvPr id="5" name="Freeform 5"/>
          <p:cNvSpPr/>
          <p:nvPr/>
        </p:nvSpPr>
        <p:spPr>
          <a:xfrm>
            <a:off x="489758" y="501954"/>
            <a:ext cx="4829703" cy="2386430"/>
          </a:xfrm>
          <a:custGeom>
            <a:avLst/>
            <a:gdLst/>
            <a:ahLst/>
            <a:cxnLst/>
            <a:rect l="l" t="t" r="r" b="b"/>
            <a:pathLst>
              <a:path w="4829703" h="2386430">
                <a:moveTo>
                  <a:pt x="0" y="0"/>
                </a:moveTo>
                <a:lnTo>
                  <a:pt x="4829704" y="0"/>
                </a:lnTo>
                <a:lnTo>
                  <a:pt x="4829704" y="2386430"/>
                </a:lnTo>
                <a:lnTo>
                  <a:pt x="0" y="2386430"/>
                </a:lnTo>
                <a:lnTo>
                  <a:pt x="0" y="0"/>
                </a:lnTo>
                <a:close/>
              </a:path>
            </a:pathLst>
          </a:custGeom>
          <a:blipFill>
            <a:blip r:embed="rId2"/>
            <a:stretch>
              <a:fillRect t="-71844" b="-30537"/>
            </a:stretch>
          </a:blipFill>
        </p:spPr>
        <p:txBody>
          <a:bodyPr/>
          <a:lstStyle/>
          <a:p>
            <a:endParaRPr lang="en-US"/>
          </a:p>
        </p:txBody>
      </p:sp>
      <p:sp>
        <p:nvSpPr>
          <p:cNvPr id="6" name="TextBox 6"/>
          <p:cNvSpPr txBox="1"/>
          <p:nvPr/>
        </p:nvSpPr>
        <p:spPr>
          <a:xfrm>
            <a:off x="4044070" y="6329209"/>
            <a:ext cx="10199860" cy="743793"/>
          </a:xfrm>
          <a:prstGeom prst="rect">
            <a:avLst/>
          </a:prstGeom>
        </p:spPr>
        <p:txBody>
          <a:bodyPr wrap="square" lIns="0" tIns="0" rIns="0" bIns="0" rtlCol="0" anchor="t">
            <a:spAutoFit/>
          </a:bodyPr>
          <a:lstStyle/>
          <a:p>
            <a:pPr algn="ctr">
              <a:lnSpc>
                <a:spcPts val="5789"/>
              </a:lnSpc>
            </a:pPr>
            <a:r>
              <a:rPr lang="en-US" sz="5789">
                <a:solidFill>
                  <a:srgbClr val="000000"/>
                </a:solidFill>
                <a:latin typeface="Tahoma" panose="020B0604030504040204" pitchFamily="34" charset="0"/>
                <a:ea typeface="Tahoma" panose="020B0604030504040204" pitchFamily="34" charset="0"/>
                <a:cs typeface="Tahoma" panose="020B0604030504040204" pitchFamily="34" charset="0"/>
                <a:sym typeface="League Gothic"/>
              </a:rPr>
              <a:t>Bill Herz and Colleen McNickle</a:t>
            </a:r>
          </a:p>
        </p:txBody>
      </p:sp>
      <p:sp>
        <p:nvSpPr>
          <p:cNvPr id="8" name="Right Triangle 7">
            <a:extLst>
              <a:ext uri="{FF2B5EF4-FFF2-40B4-BE49-F238E27FC236}">
                <a16:creationId xmlns:a16="http://schemas.microsoft.com/office/drawing/2014/main" id="{C45AFF64-C32B-1350-E3D5-05CD2EAF99DE}"/>
              </a:ext>
            </a:extLst>
          </p:cNvPr>
          <p:cNvSpPr/>
          <p:nvPr/>
        </p:nvSpPr>
        <p:spPr>
          <a:xfrm rot="16200000">
            <a:off x="14446821" y="6445820"/>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D644D56C-F982-B8BC-D8A6-3E730B9656E1}"/>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3"/>
          <p:cNvSpPr txBox="1"/>
          <p:nvPr/>
        </p:nvSpPr>
        <p:spPr>
          <a:xfrm>
            <a:off x="4596087" y="1362075"/>
            <a:ext cx="9095826" cy="904991"/>
          </a:xfrm>
          <a:prstGeom prst="rect">
            <a:avLst/>
          </a:prstGeom>
        </p:spPr>
        <p:txBody>
          <a:bodyPr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NLA Staff</a:t>
            </a:r>
          </a:p>
        </p:txBody>
      </p:sp>
      <p:sp>
        <p:nvSpPr>
          <p:cNvPr id="8" name="Freeform 11">
            <a:extLst>
              <a:ext uri="{FF2B5EF4-FFF2-40B4-BE49-F238E27FC236}">
                <a16:creationId xmlns:a16="http://schemas.microsoft.com/office/drawing/2014/main" id="{D49DCB22-21D6-27A8-7F26-09F8F879232D}"/>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2"/>
            <a:stretch>
              <a:fillRect/>
            </a:stretch>
          </a:blipFill>
        </p:spPr>
        <p:txBody>
          <a:bodyPr/>
          <a:lstStyle/>
          <a:p>
            <a:endParaRPr lang="en-US"/>
          </a:p>
        </p:txBody>
      </p:sp>
      <p:pic>
        <p:nvPicPr>
          <p:cNvPr id="7" name="Picture 6" descr="A person in a suit&#10;&#10;AI-generated content may be incorrect.">
            <a:extLst>
              <a:ext uri="{FF2B5EF4-FFF2-40B4-BE49-F238E27FC236}">
                <a16:creationId xmlns:a16="http://schemas.microsoft.com/office/drawing/2014/main" id="{27251B10-1F84-2DB6-DA61-F434C3A0F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7924" y="6205620"/>
            <a:ext cx="2749415" cy="2749415"/>
          </a:xfrm>
          <a:prstGeom prst="rect">
            <a:avLst/>
          </a:prstGeom>
        </p:spPr>
      </p:pic>
      <p:pic>
        <p:nvPicPr>
          <p:cNvPr id="10" name="Picture 9" descr="A person in a suit&#10;&#10;AI-generated content may be incorrect.">
            <a:extLst>
              <a:ext uri="{FF2B5EF4-FFF2-40B4-BE49-F238E27FC236}">
                <a16:creationId xmlns:a16="http://schemas.microsoft.com/office/drawing/2014/main" id="{4670A75E-A7C7-8A37-4674-4020FB5F5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7924" y="2407060"/>
            <a:ext cx="2736439" cy="2736439"/>
          </a:xfrm>
          <a:prstGeom prst="rect">
            <a:avLst/>
          </a:prstGeom>
        </p:spPr>
      </p:pic>
      <p:pic>
        <p:nvPicPr>
          <p:cNvPr id="12" name="Picture 11" descr="A person in a suit&#10;&#10;AI-generated content may be incorrect.">
            <a:extLst>
              <a:ext uri="{FF2B5EF4-FFF2-40B4-BE49-F238E27FC236}">
                <a16:creationId xmlns:a16="http://schemas.microsoft.com/office/drawing/2014/main" id="{F5B3A734-83DB-A471-4BAA-CA9C8545D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037" y="6186571"/>
            <a:ext cx="2738354" cy="2738354"/>
          </a:xfrm>
          <a:prstGeom prst="rect">
            <a:avLst/>
          </a:prstGeom>
        </p:spPr>
      </p:pic>
      <p:pic>
        <p:nvPicPr>
          <p:cNvPr id="14" name="Picture 13" descr="A person in a blue suit&#10;&#10;AI-generated content may be incorrect.">
            <a:extLst>
              <a:ext uri="{FF2B5EF4-FFF2-40B4-BE49-F238E27FC236}">
                <a16:creationId xmlns:a16="http://schemas.microsoft.com/office/drawing/2014/main" id="{B8024675-CD7F-A66F-B955-CE57F90B1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7977" y="6175510"/>
            <a:ext cx="2749415" cy="2749415"/>
          </a:xfrm>
          <a:prstGeom prst="rect">
            <a:avLst/>
          </a:prstGeom>
        </p:spPr>
      </p:pic>
      <p:pic>
        <p:nvPicPr>
          <p:cNvPr id="16" name="Picture 15" descr="A person in a suit and tie&#10;&#10;AI-generated content may be incorrect.">
            <a:extLst>
              <a:ext uri="{FF2B5EF4-FFF2-40B4-BE49-F238E27FC236}">
                <a16:creationId xmlns:a16="http://schemas.microsoft.com/office/drawing/2014/main" id="{A1526FB5-1F73-7C25-501A-9A23A58F19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5687" y="2407061"/>
            <a:ext cx="2736439" cy="2736439"/>
          </a:xfrm>
          <a:prstGeom prst="rect">
            <a:avLst/>
          </a:prstGeom>
        </p:spPr>
      </p:pic>
      <p:pic>
        <p:nvPicPr>
          <p:cNvPr id="18" name="Picture 17" descr="A person in a suit&#10;&#10;AI-generated content may be incorrect.">
            <a:extLst>
              <a:ext uri="{FF2B5EF4-FFF2-40B4-BE49-F238E27FC236}">
                <a16:creationId xmlns:a16="http://schemas.microsoft.com/office/drawing/2014/main" id="{BC44A491-FA94-0EB5-3753-1A60BDFE63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9037" y="2407061"/>
            <a:ext cx="2736439" cy="2736439"/>
          </a:xfrm>
          <a:prstGeom prst="rect">
            <a:avLst/>
          </a:prstGeom>
        </p:spPr>
      </p:pic>
      <p:sp>
        <p:nvSpPr>
          <p:cNvPr id="19" name="TextBox 18">
            <a:extLst>
              <a:ext uri="{FF2B5EF4-FFF2-40B4-BE49-F238E27FC236}">
                <a16:creationId xmlns:a16="http://schemas.microsoft.com/office/drawing/2014/main" id="{EC0243D4-EC26-079F-4926-977E5AB53323}"/>
              </a:ext>
            </a:extLst>
          </p:cNvPr>
          <p:cNvSpPr txBox="1"/>
          <p:nvPr/>
        </p:nvSpPr>
        <p:spPr>
          <a:xfrm>
            <a:off x="3059036" y="5188772"/>
            <a:ext cx="4103764" cy="769441"/>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William C. Herz, MPH</a:t>
            </a:r>
          </a:p>
          <a:p>
            <a:r>
              <a:rPr lang="en-US" sz="2000">
                <a:solidFill>
                  <a:srgbClr val="2B2B5E"/>
                </a:solidFill>
                <a:latin typeface="Tahoma" panose="020B0604030504040204" pitchFamily="34" charset="0"/>
                <a:ea typeface="Tahoma" panose="020B0604030504040204" pitchFamily="34" charset="0"/>
                <a:cs typeface="Tahoma" panose="020B0604030504040204" pitchFamily="34" charset="0"/>
                <a:hlinkClick r:id="rId9"/>
              </a:rPr>
              <a:t>Executive Director</a:t>
            </a:r>
            <a:endParaRPr lang="en-US" sz="2000">
              <a:solidFill>
                <a:srgbClr val="2B2B5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B0268957-4B46-6B71-9EC3-F978D46AA265}"/>
              </a:ext>
            </a:extLst>
          </p:cNvPr>
          <p:cNvSpPr txBox="1"/>
          <p:nvPr/>
        </p:nvSpPr>
        <p:spPr>
          <a:xfrm>
            <a:off x="7815686" y="5143499"/>
            <a:ext cx="4452514" cy="769441"/>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Hunter L. Prillaman</a:t>
            </a:r>
          </a:p>
          <a:p>
            <a:r>
              <a:rPr lang="en-US" sz="2000">
                <a:solidFill>
                  <a:srgbClr val="2B2B5E"/>
                </a:solidFill>
                <a:latin typeface="Tahoma" panose="020B0604030504040204" pitchFamily="34" charset="0"/>
                <a:ea typeface="Tahoma" panose="020B0604030504040204" pitchFamily="34" charset="0"/>
                <a:cs typeface="Tahoma" panose="020B0604030504040204" pitchFamily="34" charset="0"/>
                <a:hlinkClick r:id="rId10"/>
              </a:rPr>
              <a:t>Dir. of Govt. Affairs/ Senior Counsel</a:t>
            </a:r>
            <a:endParaRPr lang="en-US" sz="2000">
              <a:solidFill>
                <a:srgbClr val="2B2B5E"/>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C4853D73-6C07-2B09-1473-4403BF68D092}"/>
              </a:ext>
            </a:extLst>
          </p:cNvPr>
          <p:cNvSpPr txBox="1"/>
          <p:nvPr/>
        </p:nvSpPr>
        <p:spPr>
          <a:xfrm>
            <a:off x="12537924" y="5173562"/>
            <a:ext cx="4103764" cy="769441"/>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Jonathan De’Ath</a:t>
            </a:r>
          </a:p>
          <a:p>
            <a:r>
              <a:rPr lang="en-US" sz="2000">
                <a:solidFill>
                  <a:srgbClr val="2B2B5E"/>
                </a:solidFill>
                <a:latin typeface="Tahoma" panose="020B0604030504040204" pitchFamily="34" charset="0"/>
                <a:ea typeface="Tahoma" panose="020B0604030504040204" pitchFamily="34" charset="0"/>
                <a:cs typeface="Tahoma" panose="020B0604030504040204" pitchFamily="34" charset="0"/>
                <a:hlinkClick r:id="rId11"/>
              </a:rPr>
              <a:t>Dir. of Environmental Affairs</a:t>
            </a:r>
            <a:endParaRPr lang="en-US" sz="2000">
              <a:solidFill>
                <a:srgbClr val="2B2B5E"/>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00B9A5C5-3CD4-D198-5E7D-64CB07A9E4DE}"/>
              </a:ext>
            </a:extLst>
          </p:cNvPr>
          <p:cNvSpPr txBox="1"/>
          <p:nvPr/>
        </p:nvSpPr>
        <p:spPr>
          <a:xfrm>
            <a:off x="2980996" y="8924925"/>
            <a:ext cx="4103764" cy="769441"/>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Bradford Frisby</a:t>
            </a:r>
          </a:p>
          <a:p>
            <a:r>
              <a:rPr lang="en-US" sz="2000">
                <a:solidFill>
                  <a:srgbClr val="2B2B5E"/>
                </a:solidFill>
                <a:latin typeface="Tahoma" panose="020B0604030504040204" pitchFamily="34" charset="0"/>
                <a:ea typeface="Tahoma" panose="020B0604030504040204" pitchFamily="34" charset="0"/>
                <a:cs typeface="Tahoma" panose="020B0604030504040204" pitchFamily="34" charset="0"/>
                <a:hlinkClick r:id="rId12"/>
              </a:rPr>
              <a:t>General Counsel</a:t>
            </a:r>
            <a:endParaRPr lang="en-US" sz="2000">
              <a:solidFill>
                <a:srgbClr val="2B2B5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F2ECFFED-D675-F4B1-63C3-1C183433F136}"/>
              </a:ext>
            </a:extLst>
          </p:cNvPr>
          <p:cNvSpPr txBox="1"/>
          <p:nvPr/>
        </p:nvSpPr>
        <p:spPr>
          <a:xfrm>
            <a:off x="7810770" y="8924924"/>
            <a:ext cx="4103764" cy="769441"/>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Deborah J. Maffett</a:t>
            </a:r>
          </a:p>
          <a:p>
            <a:r>
              <a:rPr lang="en-US" sz="2000">
                <a:solidFill>
                  <a:srgbClr val="2B2B5E"/>
                </a:solidFill>
                <a:latin typeface="Tahoma" panose="020B0604030504040204" pitchFamily="34" charset="0"/>
                <a:ea typeface="Tahoma" panose="020B0604030504040204" pitchFamily="34" charset="0"/>
                <a:cs typeface="Tahoma" panose="020B0604030504040204" pitchFamily="34" charset="0"/>
                <a:hlinkClick r:id="rId13"/>
              </a:rPr>
              <a:t>Dir. of Finance, Admin, &amp; Events</a:t>
            </a:r>
            <a:endParaRPr lang="en-US" sz="2000">
              <a:solidFill>
                <a:srgbClr val="2B2B5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EC67A719-B170-B9A5-25EB-7667ACE4113F}"/>
              </a:ext>
            </a:extLst>
          </p:cNvPr>
          <p:cNvSpPr txBox="1"/>
          <p:nvPr/>
        </p:nvSpPr>
        <p:spPr>
          <a:xfrm>
            <a:off x="12537924" y="8955035"/>
            <a:ext cx="4454676" cy="769441"/>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Colleen McNickle, M.S.</a:t>
            </a:r>
          </a:p>
          <a:p>
            <a:r>
              <a:rPr lang="en-US" sz="2000">
                <a:solidFill>
                  <a:srgbClr val="2B2B5E"/>
                </a:solidFill>
                <a:latin typeface="Tahoma" panose="020B0604030504040204" pitchFamily="34" charset="0"/>
                <a:ea typeface="Tahoma" panose="020B0604030504040204" pitchFamily="34" charset="0"/>
                <a:cs typeface="Tahoma" panose="020B0604030504040204" pitchFamily="34" charset="0"/>
                <a:hlinkClick r:id="rId14"/>
              </a:rPr>
              <a:t>Communications Manager</a:t>
            </a:r>
            <a:endParaRPr lang="en-US" sz="2000">
              <a:solidFill>
                <a:srgbClr val="2B2B5E"/>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D823BFEC-220E-DE5E-DAF2-EC5A9F5AE051}"/>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F6D85C6E-7B8C-9AAD-B652-0CFD43873E62}"/>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39FF5C00-A5DB-AF8C-D104-DD49406A703B}"/>
              </a:ext>
            </a:extLst>
          </p:cNvPr>
          <p:cNvSpPr txBox="1"/>
          <p:nvPr/>
        </p:nvSpPr>
        <p:spPr>
          <a:xfrm>
            <a:off x="3577083" y="1437258"/>
            <a:ext cx="11140422"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Find us on Socials</a:t>
            </a:r>
          </a:p>
        </p:txBody>
      </p:sp>
      <p:sp>
        <p:nvSpPr>
          <p:cNvPr id="8" name="Freeform 11">
            <a:extLst>
              <a:ext uri="{FF2B5EF4-FFF2-40B4-BE49-F238E27FC236}">
                <a16:creationId xmlns:a16="http://schemas.microsoft.com/office/drawing/2014/main" id="{C594615C-4F2B-0101-6CC7-BE103F10DA91}"/>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2"/>
            <a:stretch>
              <a:fillRect/>
            </a:stretch>
          </a:blipFill>
        </p:spPr>
        <p:txBody>
          <a:bodyPr/>
          <a:lstStyle/>
          <a:p>
            <a:endParaRPr lang="en-US"/>
          </a:p>
        </p:txBody>
      </p:sp>
      <p:graphicFrame>
        <p:nvGraphicFramePr>
          <p:cNvPr id="6" name="Table 5">
            <a:extLst>
              <a:ext uri="{FF2B5EF4-FFF2-40B4-BE49-F238E27FC236}">
                <a16:creationId xmlns:a16="http://schemas.microsoft.com/office/drawing/2014/main" id="{92ECD523-04D6-DF39-CE08-EA38D9A9F81B}"/>
              </a:ext>
            </a:extLst>
          </p:cNvPr>
          <p:cNvGraphicFramePr>
            <a:graphicFrameLocks noGrp="1"/>
          </p:cNvGraphicFramePr>
          <p:nvPr>
            <p:extLst>
              <p:ext uri="{D42A27DB-BD31-4B8C-83A1-F6EECF244321}">
                <p14:modId xmlns:p14="http://schemas.microsoft.com/office/powerpoint/2010/main" val="1520175264"/>
              </p:ext>
            </p:extLst>
          </p:nvPr>
        </p:nvGraphicFramePr>
        <p:xfrm>
          <a:off x="7924800" y="4803058"/>
          <a:ext cx="8915400" cy="4465480"/>
        </p:xfrm>
        <a:graphic>
          <a:graphicData uri="http://schemas.openxmlformats.org/drawingml/2006/table">
            <a:tbl>
              <a:tblPr firstRow="1" firstCol="1" bandRow="1">
                <a:tableStyleId>{5C22544A-7EE6-4342-B048-85BDC9FD1C3A}</a:tableStyleId>
              </a:tblPr>
              <a:tblGrid>
                <a:gridCol w="8915400">
                  <a:extLst>
                    <a:ext uri="{9D8B030D-6E8A-4147-A177-3AD203B41FA5}">
                      <a16:colId xmlns:a16="http://schemas.microsoft.com/office/drawing/2014/main" val="2536860427"/>
                    </a:ext>
                  </a:extLst>
                </a:gridCol>
              </a:tblGrid>
              <a:tr h="1116370">
                <a:tc>
                  <a:txBody>
                    <a:bodyPr/>
                    <a:lstStyle/>
                    <a:p>
                      <a:pPr marL="0" marR="0" algn="l" fontAlgn="base">
                        <a:spcBef>
                          <a:spcPts val="600"/>
                        </a:spcBef>
                        <a:spcAft>
                          <a:spcPts val="600"/>
                        </a:spcAft>
                        <a:buNone/>
                      </a:pPr>
                      <a:r>
                        <a:rPr lang="en-US" sz="3600" u="sng">
                          <a:effectLst/>
                          <a:hlinkClick r:id="rId3"/>
                        </a:rPr>
                        <a:t>NLA on Instagram</a:t>
                      </a:r>
                      <a:endParaRPr lang="en-US" sz="3600" u="sng">
                        <a:effectLst/>
                      </a:endParaRPr>
                    </a:p>
                  </a:txBody>
                  <a:tcPr marL="68580" marR="68580" marT="0" marB="0">
                    <a:solidFill>
                      <a:schemeClr val="bg1"/>
                    </a:solidFill>
                  </a:tcPr>
                </a:tc>
                <a:extLst>
                  <a:ext uri="{0D108BD9-81ED-4DB2-BD59-A6C34878D82A}">
                    <a16:rowId xmlns:a16="http://schemas.microsoft.com/office/drawing/2014/main" val="3594036471"/>
                  </a:ext>
                </a:extLst>
              </a:tr>
              <a:tr h="1116370">
                <a:tc>
                  <a:txBody>
                    <a:bodyPr/>
                    <a:lstStyle/>
                    <a:p>
                      <a:pPr marL="0" marR="0" algn="l" fontAlgn="base">
                        <a:spcBef>
                          <a:spcPts val="600"/>
                        </a:spcBef>
                        <a:spcAft>
                          <a:spcPts val="600"/>
                        </a:spcAft>
                        <a:buNone/>
                      </a:pPr>
                      <a:r>
                        <a:rPr lang="en-US" sz="3600" u="sng">
                          <a:effectLst/>
                          <a:hlinkClick r:id="rId4"/>
                        </a:rPr>
                        <a:t>NLA on X</a:t>
                      </a:r>
                      <a:endParaRPr lang="en-US" sz="240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51052579"/>
                  </a:ext>
                </a:extLst>
              </a:tr>
              <a:tr h="1116370">
                <a:tc>
                  <a:txBody>
                    <a:bodyPr/>
                    <a:lstStyle/>
                    <a:p>
                      <a:pPr marL="0" marR="0" algn="l" fontAlgn="base">
                        <a:spcBef>
                          <a:spcPts val="600"/>
                        </a:spcBef>
                        <a:spcAft>
                          <a:spcPts val="600"/>
                        </a:spcAft>
                        <a:buNone/>
                      </a:pPr>
                      <a:r>
                        <a:rPr lang="en-US" sz="3600" u="sng">
                          <a:effectLst/>
                          <a:hlinkClick r:id="rId5"/>
                        </a:rPr>
                        <a:t>NLA on LinkedIn</a:t>
                      </a:r>
                      <a:endParaRPr lang="en-US" sz="240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26822732"/>
                  </a:ext>
                </a:extLst>
              </a:tr>
              <a:tr h="1116370">
                <a:tc>
                  <a:txBody>
                    <a:bodyPr/>
                    <a:lstStyle/>
                    <a:p>
                      <a:pPr marL="0" marR="0" algn="l" fontAlgn="base">
                        <a:spcBef>
                          <a:spcPts val="600"/>
                        </a:spcBef>
                        <a:spcAft>
                          <a:spcPts val="600"/>
                        </a:spcAft>
                        <a:buNone/>
                      </a:pPr>
                      <a:r>
                        <a:rPr lang="en-US" sz="3600" u="sng">
                          <a:effectLst/>
                          <a:hlinkClick r:id="rId6"/>
                        </a:rPr>
                        <a:t>NLA on Facebook</a:t>
                      </a:r>
                      <a:endParaRPr lang="en-US" sz="240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33394789"/>
                  </a:ext>
                </a:extLst>
              </a:tr>
            </a:tbl>
          </a:graphicData>
        </a:graphic>
      </p:graphicFrame>
      <p:sp>
        <p:nvSpPr>
          <p:cNvPr id="7" name="TextBox 6">
            <a:extLst>
              <a:ext uri="{FF2B5EF4-FFF2-40B4-BE49-F238E27FC236}">
                <a16:creationId xmlns:a16="http://schemas.microsoft.com/office/drawing/2014/main" id="{99C2559F-BEE8-7ADF-9310-9A89C632E7AF}"/>
              </a:ext>
            </a:extLst>
          </p:cNvPr>
          <p:cNvSpPr txBox="1"/>
          <p:nvPr/>
        </p:nvSpPr>
        <p:spPr>
          <a:xfrm>
            <a:off x="3013474" y="3194732"/>
            <a:ext cx="12603240" cy="1169551"/>
          </a:xfrm>
          <a:prstGeom prst="rect">
            <a:avLst/>
          </a:prstGeom>
          <a:noFill/>
        </p:spPr>
        <p:txBody>
          <a:bodyPr wrap="square" rtlCol="0">
            <a:spAutoFit/>
          </a:bodyPr>
          <a:lstStyle/>
          <a:p>
            <a:pPr marL="0" marR="0" fontAlgn="base">
              <a:spcBef>
                <a:spcPts val="1200"/>
              </a:spcBef>
              <a:buNone/>
            </a:pPr>
            <a:r>
              <a:rPr lang="en-US" sz="3500">
                <a:solidFill>
                  <a:srgbClr val="000000"/>
                </a:solidFill>
                <a:effectLst/>
                <a:latin typeface="Tahoma" panose="020B0604030504040204" pitchFamily="34" charset="0"/>
                <a:ea typeface="Tahoma" panose="020B0604030504040204" pitchFamily="34" charset="0"/>
                <a:cs typeface="Tahoma" panose="020B0604030504040204" pitchFamily="34" charset="0"/>
              </a:rPr>
              <a:t>Please visit and follow NLA’s pages by clicking on the links below:</a:t>
            </a:r>
            <a:endParaRPr lang="en-US" sz="3500">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nstagram Icon Vector Art, Icons, and Graphics for Free Download">
            <a:extLst>
              <a:ext uri="{FF2B5EF4-FFF2-40B4-BE49-F238E27FC236}">
                <a16:creationId xmlns:a16="http://schemas.microsoft.com/office/drawing/2014/main" id="{EE4C37CF-D3C8-6B4A-0336-3620EB51F0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803058"/>
            <a:ext cx="819844" cy="670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 Social Media Black icon SVG Vector &amp; PNG Free Download ...">
            <a:extLst>
              <a:ext uri="{FF2B5EF4-FFF2-40B4-BE49-F238E27FC236}">
                <a16:creationId xmlns:a16="http://schemas.microsoft.com/office/drawing/2014/main" id="{289F5E75-56B9-F6FB-661C-4971B389B3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1" y="5912490"/>
            <a:ext cx="533399" cy="535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dIn Logo Icons for Your Website">
            <a:extLst>
              <a:ext uri="{FF2B5EF4-FFF2-40B4-BE49-F238E27FC236}">
                <a16:creationId xmlns:a16="http://schemas.microsoft.com/office/drawing/2014/main" id="{9400CA41-C0ED-272F-BC04-22A1E74192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6883053"/>
            <a:ext cx="885172" cy="8851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gant Facebook Logo Icons for Websites">
            <a:extLst>
              <a:ext uri="{FF2B5EF4-FFF2-40B4-BE49-F238E27FC236}">
                <a16:creationId xmlns:a16="http://schemas.microsoft.com/office/drawing/2014/main" id="{D47225A7-8D6F-E391-D046-0824CBFAFD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7992485"/>
            <a:ext cx="885172" cy="88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6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957032B8-374F-6171-9ECC-F1B3EA50C9D4}"/>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F1225F30-53F3-38BE-25C1-281433DE4767}"/>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247F16B2-915E-9EC9-5974-2B0CD93648FE}"/>
              </a:ext>
            </a:extLst>
          </p:cNvPr>
          <p:cNvSpPr txBox="1"/>
          <p:nvPr/>
        </p:nvSpPr>
        <p:spPr>
          <a:xfrm>
            <a:off x="3577083" y="1437258"/>
            <a:ext cx="11140422"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Lime Professionals: </a:t>
            </a:r>
          </a:p>
        </p:txBody>
      </p:sp>
      <p:sp>
        <p:nvSpPr>
          <p:cNvPr id="8" name="Freeform 11">
            <a:extLst>
              <a:ext uri="{FF2B5EF4-FFF2-40B4-BE49-F238E27FC236}">
                <a16:creationId xmlns:a16="http://schemas.microsoft.com/office/drawing/2014/main" id="{847C2B6E-5473-51AD-6E05-37CF3B5CDFEE}"/>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C980B715-B2B3-AC0B-B6E3-2482058EAA1A}"/>
              </a:ext>
            </a:extLst>
          </p:cNvPr>
          <p:cNvSpPr txBox="1"/>
          <p:nvPr/>
        </p:nvSpPr>
        <p:spPr>
          <a:xfrm>
            <a:off x="3013475" y="3194732"/>
            <a:ext cx="5597126" cy="3477875"/>
          </a:xfrm>
          <a:prstGeom prst="rect">
            <a:avLst/>
          </a:prstGeom>
          <a:noFill/>
        </p:spPr>
        <p:txBody>
          <a:bodyPr wrap="square" rtlCol="0">
            <a:spAutoFit/>
          </a:bodyPr>
          <a:lstStyle/>
          <a:p>
            <a:pPr marL="0" marR="0" fontAlgn="base">
              <a:spcBef>
                <a:spcPts val="1200"/>
              </a:spcBef>
              <a:buNone/>
            </a:pPr>
            <a:r>
              <a:rPr lang="en-US" sz="3500">
                <a:solidFill>
                  <a:srgbClr val="000000"/>
                </a:solidFill>
                <a:effectLst/>
                <a:latin typeface="Tahoma" panose="020B0604030504040204" pitchFamily="34" charset="0"/>
                <a:ea typeface="Tahoma" panose="020B0604030504040204" pitchFamily="34" charset="0"/>
                <a:cs typeface="Tahoma" panose="020B0604030504040204" pitchFamily="34" charset="0"/>
              </a:rPr>
              <a:t>Join us in our newly formed Global Lime Group on LinkedIn here: </a:t>
            </a:r>
            <a:r>
              <a:rPr lang="en-US" sz="3500">
                <a:solidFill>
                  <a:srgbClr val="000000"/>
                </a:solidFill>
                <a:effectLst/>
                <a:latin typeface="Tahoma" panose="020B0604030504040204" pitchFamily="34" charset="0"/>
                <a:ea typeface="Tahoma" panose="020B0604030504040204" pitchFamily="34" charset="0"/>
                <a:cs typeface="Tahoma" panose="020B0604030504040204" pitchFamily="34" charset="0"/>
                <a:hlinkClick r:id="rId3"/>
              </a:rPr>
              <a:t>https://www.linkedin.com/groups/13320019/</a:t>
            </a:r>
            <a:endParaRPr lang="en-US" sz="35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fontAlgn="base">
              <a:spcBef>
                <a:spcPts val="1200"/>
              </a:spcBef>
              <a:buNone/>
            </a:pPr>
            <a:endParaRPr lang="en-US" sz="3500">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screenshot of a social media post&#10;&#10;AI-generated content may be incorrect.">
            <a:extLst>
              <a:ext uri="{FF2B5EF4-FFF2-40B4-BE49-F238E27FC236}">
                <a16:creationId xmlns:a16="http://schemas.microsoft.com/office/drawing/2014/main" id="{4B4AA19D-1E0A-5AE4-EF76-9BA345FA6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2342249"/>
            <a:ext cx="7944206" cy="7725558"/>
          </a:xfrm>
          <a:prstGeom prst="rect">
            <a:avLst/>
          </a:prstGeom>
        </p:spPr>
      </p:pic>
    </p:spTree>
    <p:extLst>
      <p:ext uri="{BB962C8B-B14F-4D97-AF65-F5344CB8AC3E}">
        <p14:creationId xmlns:p14="http://schemas.microsoft.com/office/powerpoint/2010/main" val="170899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7181D74-4B75-B52C-5338-C6DB8912C90A}"/>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p:cNvSpPr txBox="1"/>
          <p:nvPr/>
        </p:nvSpPr>
        <p:spPr>
          <a:xfrm>
            <a:off x="2754150" y="3851772"/>
            <a:ext cx="12779699" cy="1601977"/>
          </a:xfrm>
          <a:prstGeom prst="rect">
            <a:avLst/>
          </a:prstGeom>
        </p:spPr>
        <p:txBody>
          <a:bodyPr lIns="0" tIns="0" rIns="0" bIns="0" rtlCol="0" anchor="t">
            <a:spAutoFit/>
          </a:bodyPr>
          <a:lstStyle/>
          <a:p>
            <a:pPr algn="ctr">
              <a:lnSpc>
                <a:spcPts val="12435"/>
              </a:lnSpc>
            </a:pPr>
            <a:r>
              <a:rPr lang="en-US" sz="15544"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Thank You</a:t>
            </a:r>
          </a:p>
        </p:txBody>
      </p:sp>
      <p:sp>
        <p:nvSpPr>
          <p:cNvPr id="3" name="TextBox 3"/>
          <p:cNvSpPr txBox="1"/>
          <p:nvPr/>
        </p:nvSpPr>
        <p:spPr>
          <a:xfrm>
            <a:off x="4243940" y="5965283"/>
            <a:ext cx="9800119" cy="1513235"/>
          </a:xfrm>
          <a:prstGeom prst="rect">
            <a:avLst/>
          </a:prstGeom>
        </p:spPr>
        <p:txBody>
          <a:bodyPr lIns="0" tIns="0" rIns="0" bIns="0" rtlCol="0" anchor="t">
            <a:spAutoFit/>
          </a:bodyPr>
          <a:lstStyle/>
          <a:p>
            <a:pPr algn="ctr">
              <a:lnSpc>
                <a:spcPts val="5926"/>
              </a:lnSpc>
            </a:pPr>
            <a:r>
              <a:rPr lang="en-US" sz="5926">
                <a:solidFill>
                  <a:srgbClr val="000000"/>
                </a:solidFill>
                <a:latin typeface="Tahoma" panose="020B0604030504040204" pitchFamily="34" charset="0"/>
                <a:ea typeface="Tahoma" panose="020B0604030504040204" pitchFamily="34" charset="0"/>
                <a:cs typeface="Tahoma" panose="020B0604030504040204" pitchFamily="34" charset="0"/>
                <a:sym typeface="Canva Sans"/>
              </a:rPr>
              <a:t>For more information, please visit </a:t>
            </a:r>
            <a:r>
              <a:rPr lang="en-US" sz="5926">
                <a:solidFill>
                  <a:srgbClr val="000000"/>
                </a:solidFill>
                <a:latin typeface="Tahoma" panose="020B0604030504040204" pitchFamily="34" charset="0"/>
                <a:ea typeface="Tahoma" panose="020B0604030504040204" pitchFamily="34" charset="0"/>
                <a:cs typeface="Tahoma" panose="020B0604030504040204" pitchFamily="34" charset="0"/>
                <a:sym typeface="Canva Sans"/>
                <a:hlinkClick r:id="rId2"/>
              </a:rPr>
              <a:t>www.lime.org</a:t>
            </a:r>
            <a:r>
              <a:rPr lang="en-US" sz="5926">
                <a:solidFill>
                  <a:srgbClr val="000000"/>
                </a:solidFill>
                <a:latin typeface="Tahoma" panose="020B0604030504040204" pitchFamily="34" charset="0"/>
                <a:ea typeface="Tahoma" panose="020B0604030504040204" pitchFamily="34" charset="0"/>
                <a:cs typeface="Tahoma" panose="020B0604030504040204" pitchFamily="34" charset="0"/>
                <a:sym typeface="Canva Sans"/>
              </a:rPr>
              <a:t>.</a:t>
            </a:r>
          </a:p>
        </p:txBody>
      </p:sp>
      <p:sp>
        <p:nvSpPr>
          <p:cNvPr id="5" name="Freeform 5"/>
          <p:cNvSpPr/>
          <p:nvPr/>
        </p:nvSpPr>
        <p:spPr>
          <a:xfrm>
            <a:off x="489758" y="501954"/>
            <a:ext cx="4829703" cy="2386430"/>
          </a:xfrm>
          <a:custGeom>
            <a:avLst/>
            <a:gdLst/>
            <a:ahLst/>
            <a:cxnLst/>
            <a:rect l="l" t="t" r="r" b="b"/>
            <a:pathLst>
              <a:path w="4829703" h="2386430">
                <a:moveTo>
                  <a:pt x="0" y="0"/>
                </a:moveTo>
                <a:lnTo>
                  <a:pt x="4829704" y="0"/>
                </a:lnTo>
                <a:lnTo>
                  <a:pt x="4829704" y="2386430"/>
                </a:lnTo>
                <a:lnTo>
                  <a:pt x="0" y="2386430"/>
                </a:lnTo>
                <a:lnTo>
                  <a:pt x="0" y="0"/>
                </a:lnTo>
                <a:close/>
              </a:path>
            </a:pathLst>
          </a:custGeom>
          <a:blipFill>
            <a:blip r:embed="rId3"/>
            <a:stretch>
              <a:fillRect t="-71844" b="-30537"/>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0FFF09D-F3CE-C2DC-440C-423CDFE14F3B}"/>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p:cNvSpPr txBox="1"/>
          <p:nvPr/>
        </p:nvSpPr>
        <p:spPr>
          <a:xfrm>
            <a:off x="4861578" y="1437258"/>
            <a:ext cx="8564843"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What is Lime?</a:t>
            </a:r>
          </a:p>
        </p:txBody>
      </p:sp>
      <p:sp>
        <p:nvSpPr>
          <p:cNvPr id="3" name="TextBox 3"/>
          <p:cNvSpPr txBox="1"/>
          <p:nvPr/>
        </p:nvSpPr>
        <p:spPr>
          <a:xfrm>
            <a:off x="2435094" y="3230332"/>
            <a:ext cx="13490706" cy="4962064"/>
          </a:xfrm>
          <a:prstGeom prst="rect">
            <a:avLst/>
          </a:prstGeom>
        </p:spPr>
        <p:txBody>
          <a:bodyPr wrap="square" lIns="0" tIns="0" rIns="0" bIns="0" rtlCol="0" anchor="t">
            <a:spAutoFit/>
          </a:bodyPr>
          <a:lstStyle/>
          <a:p>
            <a:pPr marL="377825" lvl="1">
              <a:lnSpc>
                <a:spcPts val="4899"/>
              </a:lnSpc>
            </a:pPr>
            <a:r>
              <a:rPr lang="en-US" sz="3499">
                <a:solidFill>
                  <a:srgbClr val="000000"/>
                </a:solidFill>
                <a:latin typeface="Tahoma" panose="020B0604030504040204" pitchFamily="34" charset="0"/>
                <a:ea typeface="Tahoma" panose="020B0604030504040204" pitchFamily="34" charset="0"/>
                <a:cs typeface="Tahoma" panose="020B0604030504040204" pitchFamily="34" charset="0"/>
                <a:sym typeface="Canva Sans"/>
              </a:rPr>
              <a:t>Lime is essential to life. It is derived from limestone, or calcium carbonate, and it is necessary for everyday life. Various forms of lime are used in environmental, metallurgical, construction, chemical/industrial applications, and more.</a:t>
            </a:r>
          </a:p>
          <a:p>
            <a:pPr marL="377825" lvl="1">
              <a:lnSpc>
                <a:spcPts val="4899"/>
              </a:lnSpc>
            </a:pPr>
            <a:endParaRPr lang="en-US" sz="3499">
              <a:solidFill>
                <a:srgbClr val="000000"/>
              </a:solidFill>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r>
              <a:rPr lang="en-US" sz="3499">
                <a:solidFill>
                  <a:srgbClr val="000000"/>
                </a:solidFill>
                <a:latin typeface="Tahoma" panose="020B0604030504040204" pitchFamily="34" charset="0"/>
                <a:ea typeface="Tahoma" panose="020B0604030504040204" pitchFamily="34" charset="0"/>
                <a:cs typeface="Tahoma" panose="020B0604030504040204" pitchFamily="34" charset="0"/>
                <a:sym typeface="Canva Sans"/>
              </a:rPr>
              <a:t>To read more, please visit: </a:t>
            </a:r>
            <a:r>
              <a:rPr lang="en-US" sz="3499">
                <a:solidFill>
                  <a:srgbClr val="000000"/>
                </a:solidFill>
                <a:latin typeface="Tahoma" panose="020B0604030504040204" pitchFamily="34" charset="0"/>
                <a:ea typeface="Tahoma" panose="020B0604030504040204" pitchFamily="34" charset="0"/>
                <a:cs typeface="Tahoma" panose="020B0604030504040204" pitchFamily="34" charset="0"/>
                <a:sym typeface="Canva Sans"/>
                <a:hlinkClick r:id="rId2"/>
              </a:rPr>
              <a:t>https://www.lime.org/whyislimeimportant/</a:t>
            </a:r>
            <a:endParaRPr lang="en-US" sz="3499">
              <a:solidFill>
                <a:srgbClr val="000000"/>
              </a:solidFill>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endParaRPr lang="en-US" sz="3499">
              <a:solidFill>
                <a:srgbClr val="000000"/>
              </a:solidFill>
              <a:latin typeface="Tahoma" panose="020B0604030504040204" pitchFamily="34" charset="0"/>
              <a:ea typeface="Tahoma" panose="020B0604030504040204" pitchFamily="34" charset="0"/>
              <a:cs typeface="Tahoma" panose="020B0604030504040204" pitchFamily="34" charset="0"/>
              <a:sym typeface="Canva Sans"/>
            </a:endParaRPr>
          </a:p>
        </p:txBody>
      </p:sp>
      <p:sp>
        <p:nvSpPr>
          <p:cNvPr id="8" name="Freeform 11">
            <a:extLst>
              <a:ext uri="{FF2B5EF4-FFF2-40B4-BE49-F238E27FC236}">
                <a16:creationId xmlns:a16="http://schemas.microsoft.com/office/drawing/2014/main" id="{37518C72-0E9E-EA2F-37E8-BBBD51098F67}"/>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8207B1CD-0E06-763A-4205-6A0337E1A35F}"/>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D4909054-4CCB-888D-B06D-B9538369C6EA}"/>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FA3FD211-B027-AB89-B666-A8F9C5F21614}"/>
              </a:ext>
            </a:extLst>
          </p:cNvPr>
          <p:cNvSpPr txBox="1"/>
          <p:nvPr/>
        </p:nvSpPr>
        <p:spPr>
          <a:xfrm>
            <a:off x="3577083" y="1437258"/>
            <a:ext cx="11140422"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How is Lime made?</a:t>
            </a:r>
          </a:p>
        </p:txBody>
      </p:sp>
      <p:sp>
        <p:nvSpPr>
          <p:cNvPr id="3" name="TextBox 3">
            <a:extLst>
              <a:ext uri="{FF2B5EF4-FFF2-40B4-BE49-F238E27FC236}">
                <a16:creationId xmlns:a16="http://schemas.microsoft.com/office/drawing/2014/main" id="{9DBCF562-0997-0321-BE04-17D773086C0F}"/>
              </a:ext>
            </a:extLst>
          </p:cNvPr>
          <p:cNvSpPr txBox="1"/>
          <p:nvPr/>
        </p:nvSpPr>
        <p:spPr>
          <a:xfrm>
            <a:off x="2435095" y="3238500"/>
            <a:ext cx="13417810" cy="6218882"/>
          </a:xfrm>
          <a:prstGeom prst="rect">
            <a:avLst/>
          </a:prstGeom>
        </p:spPr>
        <p:txBody>
          <a:bodyPr lIns="0" tIns="0" rIns="0" bIns="0" rtlCol="0" anchor="t">
            <a:spAutoFit/>
          </a:bodyPr>
          <a:lstStyle/>
          <a:p>
            <a:pPr marL="377825" lvl="1">
              <a:lnSpc>
                <a:spcPts val="4899"/>
              </a:lnSpc>
            </a:pPr>
            <a:r>
              <a:rPr lang="en-US" sz="3500">
                <a:latin typeface="Tahoma" panose="020B0604030504040204" pitchFamily="34" charset="0"/>
                <a:ea typeface="Tahoma" panose="020B0604030504040204" pitchFamily="34" charset="0"/>
                <a:cs typeface="Tahoma" panose="020B0604030504040204" pitchFamily="34" charset="0"/>
              </a:rPr>
              <a:t>The making of lime starts with extracting limestone from quarries or mines, which is followed by crushing, sorting, and grading. Limestone is then fed into a kiln and heated to temperatures above 1600 degrees F – a process known as calcination, which produces lime or “quicklime.” Lime can then be used as is or hydrated for extra versatility. From rock to essential mineral!</a:t>
            </a:r>
            <a:r>
              <a:rPr lang="en-US" sz="3500">
                <a:solidFill>
                  <a:srgbClr val="000000"/>
                </a:solidFill>
                <a:latin typeface="Tahoma" panose="020B0604030504040204" pitchFamily="34" charset="0"/>
                <a:ea typeface="Tahoma" panose="020B0604030504040204" pitchFamily="34" charset="0"/>
                <a:cs typeface="Tahoma" panose="020B0604030504040204" pitchFamily="34" charset="0"/>
                <a:sym typeface="Canva Sans"/>
              </a:rPr>
              <a:t> </a:t>
            </a:r>
          </a:p>
          <a:p>
            <a:pPr marL="377825" lvl="1">
              <a:lnSpc>
                <a:spcPts val="4899"/>
              </a:lnSpc>
            </a:pPr>
            <a:endParaRPr lang="en-US" sz="3500">
              <a:solidFill>
                <a:srgbClr val="000000"/>
              </a:solidFill>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r>
              <a:rPr lang="en-US" sz="3500">
                <a:solidFill>
                  <a:srgbClr val="000000"/>
                </a:solidFill>
                <a:latin typeface="Tahoma" panose="020B0604030504040204" pitchFamily="34" charset="0"/>
                <a:ea typeface="Tahoma" panose="020B0604030504040204" pitchFamily="34" charset="0"/>
                <a:cs typeface="Tahoma" panose="020B0604030504040204" pitchFamily="34" charset="0"/>
                <a:sym typeface="Canva Sans"/>
              </a:rPr>
              <a:t>To read more, please visit: </a:t>
            </a:r>
            <a:r>
              <a:rPr lang="en-US" sz="3500">
                <a:solidFill>
                  <a:srgbClr val="000000"/>
                </a:solidFill>
                <a:latin typeface="Tahoma" panose="020B0604030504040204" pitchFamily="34" charset="0"/>
                <a:ea typeface="Tahoma" panose="020B0604030504040204" pitchFamily="34" charset="0"/>
                <a:cs typeface="Tahoma" panose="020B0604030504040204" pitchFamily="34" charset="0"/>
                <a:sym typeface="Canva Sans"/>
                <a:hlinkClick r:id="rId2"/>
              </a:rPr>
              <a:t>https://www.lime.org/how-is-lime-made/</a:t>
            </a:r>
            <a:endParaRPr lang="en-US" sz="3500">
              <a:solidFill>
                <a:srgbClr val="000000"/>
              </a:solidFill>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endParaRPr lang="en-US" sz="3500">
              <a:solidFill>
                <a:srgbClr val="000000"/>
              </a:solidFill>
              <a:latin typeface="Tahoma" panose="020B0604030504040204" pitchFamily="34" charset="0"/>
              <a:ea typeface="Tahoma" panose="020B0604030504040204" pitchFamily="34" charset="0"/>
              <a:cs typeface="Tahoma" panose="020B0604030504040204" pitchFamily="34" charset="0"/>
              <a:sym typeface="Canva Sans"/>
            </a:endParaRPr>
          </a:p>
        </p:txBody>
      </p:sp>
      <p:sp>
        <p:nvSpPr>
          <p:cNvPr id="8" name="Freeform 11">
            <a:extLst>
              <a:ext uri="{FF2B5EF4-FFF2-40B4-BE49-F238E27FC236}">
                <a16:creationId xmlns:a16="http://schemas.microsoft.com/office/drawing/2014/main" id="{EFE359D4-FD42-13FD-9ED0-98C3BB4059FA}"/>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63349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46E314EC-A0B1-B502-8553-EE801D0078AB}"/>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B6E1D502-7387-BA4F-9EEF-6840CE97B24B}"/>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17012582-742B-13DB-C1F4-96576D744F48}"/>
              </a:ext>
            </a:extLst>
          </p:cNvPr>
          <p:cNvSpPr txBox="1"/>
          <p:nvPr/>
        </p:nvSpPr>
        <p:spPr>
          <a:xfrm>
            <a:off x="3577083" y="1437258"/>
            <a:ext cx="11140422" cy="1802673"/>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What are the Uses of Lime?</a:t>
            </a:r>
          </a:p>
        </p:txBody>
      </p:sp>
      <p:sp>
        <p:nvSpPr>
          <p:cNvPr id="3" name="TextBox 3">
            <a:extLst>
              <a:ext uri="{FF2B5EF4-FFF2-40B4-BE49-F238E27FC236}">
                <a16:creationId xmlns:a16="http://schemas.microsoft.com/office/drawing/2014/main" id="{2788663F-3750-9F1F-6919-273BD7CC0FCF}"/>
              </a:ext>
            </a:extLst>
          </p:cNvPr>
          <p:cNvSpPr txBox="1"/>
          <p:nvPr/>
        </p:nvSpPr>
        <p:spPr>
          <a:xfrm>
            <a:off x="2435095" y="3587769"/>
            <a:ext cx="13417810" cy="6124625"/>
          </a:xfrm>
          <a:prstGeom prst="rect">
            <a:avLst/>
          </a:prstGeom>
        </p:spPr>
        <p:txBody>
          <a:bodyPr lIns="0" tIns="0" rIns="0" bIns="0" rtlCol="0" anchor="t">
            <a:spAutoFit/>
          </a:bodyPr>
          <a:lstStyle/>
          <a:p>
            <a:pPr algn="l" fontAlgn="base">
              <a:spcBef>
                <a:spcPts val="1800"/>
              </a:spcBef>
              <a:spcAft>
                <a:spcPts val="1800"/>
              </a:spcAft>
              <a:buNone/>
            </a:pPr>
            <a:r>
              <a:rPr lang="en-US" sz="3600" b="0" i="0">
                <a:effectLst/>
                <a:latin typeface="Tahoma" panose="020B0604030504040204" pitchFamily="34" charset="0"/>
                <a:ea typeface="Tahoma" panose="020B0604030504040204" pitchFamily="34" charset="0"/>
                <a:cs typeface="Tahoma" panose="020B0604030504040204" pitchFamily="34" charset="0"/>
              </a:rPr>
              <a:t>Lime is the </a:t>
            </a:r>
            <a:r>
              <a:rPr lang="en-US" sz="3600" i="0">
                <a:effectLst/>
                <a:latin typeface="Tahoma" panose="020B0604030504040204" pitchFamily="34" charset="0"/>
                <a:ea typeface="Tahoma" panose="020B0604030504040204" pitchFamily="34" charset="0"/>
                <a:cs typeface="Tahoma" panose="020B0604030504040204" pitchFamily="34" charset="0"/>
              </a:rPr>
              <a:t>versatile mineral</a:t>
            </a:r>
            <a:r>
              <a:rPr lang="en-US" sz="3600" b="0" i="0">
                <a:effectLst/>
                <a:latin typeface="Tahoma" panose="020B0604030504040204" pitchFamily="34" charset="0"/>
                <a:ea typeface="Tahoma" panose="020B0604030504040204" pitchFamily="34" charset="0"/>
                <a:cs typeface="Tahoma" panose="020B0604030504040204" pitchFamily="34" charset="0"/>
              </a:rPr>
              <a:t>. Various forms of lime are used in environmental, metallurgical, construction, chemical/industrial applications, and more. The fastest-growing use of lime is in environmental applications, where lime is used to comply with air, drinking water, wastewater, and solid waste regulations.</a:t>
            </a:r>
          </a:p>
          <a:p>
            <a:pPr algn="l" fontAlgn="base">
              <a:spcBef>
                <a:spcPts val="1800"/>
              </a:spcBef>
              <a:spcAft>
                <a:spcPts val="1800"/>
              </a:spcAft>
              <a:buNone/>
            </a:pPr>
            <a:r>
              <a:rPr lang="en-US" sz="3600" b="0" i="0">
                <a:effectLst/>
                <a:latin typeface="Tahoma" panose="020B0604030504040204" pitchFamily="34" charset="0"/>
                <a:ea typeface="Tahoma" panose="020B0604030504040204" pitchFamily="34" charset="0"/>
                <a:cs typeface="Tahoma" panose="020B0604030504040204" pitchFamily="34" charset="0"/>
              </a:rPr>
              <a:t>However, the largest single use of lime remains in steel manufacturing, where it is used to remove impurities. </a:t>
            </a:r>
          </a:p>
          <a:p>
            <a:pPr algn="l" fontAlgn="base">
              <a:spcBef>
                <a:spcPts val="1800"/>
              </a:spcBef>
              <a:spcAft>
                <a:spcPts val="1800"/>
              </a:spcAft>
              <a:buNone/>
            </a:pPr>
            <a:r>
              <a:rPr lang="en-US" sz="3499">
                <a:latin typeface="Tahoma" panose="020B0604030504040204" pitchFamily="34" charset="0"/>
                <a:ea typeface="Tahoma" panose="020B0604030504040204" pitchFamily="34" charset="0"/>
                <a:cs typeface="Tahoma" panose="020B0604030504040204" pitchFamily="34" charset="0"/>
                <a:sym typeface="Canva Sans"/>
              </a:rPr>
              <a:t>To learn more, please visit: </a:t>
            </a:r>
            <a:r>
              <a:rPr lang="en-US" sz="3499">
                <a:latin typeface="Tahoma" panose="020B0604030504040204" pitchFamily="34" charset="0"/>
                <a:ea typeface="Tahoma" panose="020B0604030504040204" pitchFamily="34" charset="0"/>
                <a:cs typeface="Tahoma" panose="020B0604030504040204" pitchFamily="34" charset="0"/>
                <a:sym typeface="Canva Sans"/>
                <a:hlinkClick r:id="rId2"/>
              </a:rPr>
              <a:t>https://www.lime.org/uses-of-lime/</a:t>
            </a:r>
            <a:endParaRPr lang="en-US" sz="3499">
              <a:latin typeface="Tahoma" panose="020B0604030504040204" pitchFamily="34" charset="0"/>
              <a:ea typeface="Tahoma" panose="020B0604030504040204" pitchFamily="34" charset="0"/>
              <a:cs typeface="Tahoma" panose="020B0604030504040204" pitchFamily="34" charset="0"/>
              <a:sym typeface="Canva Sans"/>
            </a:endParaRPr>
          </a:p>
          <a:p>
            <a:pPr algn="l" fontAlgn="base">
              <a:spcAft>
                <a:spcPts val="1800"/>
              </a:spcAft>
              <a:buNone/>
            </a:pPr>
            <a:endParaRPr lang="en-US" sz="3600">
              <a:latin typeface="Tahoma" panose="020B0604030504040204" pitchFamily="34" charset="0"/>
              <a:ea typeface="Tahoma" panose="020B0604030504040204" pitchFamily="34" charset="0"/>
              <a:cs typeface="Tahoma" panose="020B0604030504040204" pitchFamily="34" charset="0"/>
              <a:sym typeface="Canva Sans"/>
            </a:endParaRPr>
          </a:p>
        </p:txBody>
      </p:sp>
      <p:sp>
        <p:nvSpPr>
          <p:cNvPr id="8" name="Freeform 11">
            <a:extLst>
              <a:ext uri="{FF2B5EF4-FFF2-40B4-BE49-F238E27FC236}">
                <a16:creationId xmlns:a16="http://schemas.microsoft.com/office/drawing/2014/main" id="{5DD92DC7-0656-B638-DF7D-C8ED34F71569}"/>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59246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3B1AB2EA-4FB9-E832-EA43-5D0E38F2C5B0}"/>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C5A2AAAC-968F-C41C-5A1F-653225F7B563}"/>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1B81669C-A272-77F2-A4AF-25CAD3CFD8B5}"/>
              </a:ext>
            </a:extLst>
          </p:cNvPr>
          <p:cNvSpPr txBox="1"/>
          <p:nvPr/>
        </p:nvSpPr>
        <p:spPr>
          <a:xfrm>
            <a:off x="3577083" y="1437258"/>
            <a:ext cx="11140422"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What does NLA do?</a:t>
            </a:r>
          </a:p>
        </p:txBody>
      </p:sp>
      <p:sp>
        <p:nvSpPr>
          <p:cNvPr id="3" name="TextBox 3">
            <a:extLst>
              <a:ext uri="{FF2B5EF4-FFF2-40B4-BE49-F238E27FC236}">
                <a16:creationId xmlns:a16="http://schemas.microsoft.com/office/drawing/2014/main" id="{81C016F7-1B5C-9515-BBC4-B00290D220AA}"/>
              </a:ext>
            </a:extLst>
          </p:cNvPr>
          <p:cNvSpPr txBox="1"/>
          <p:nvPr/>
        </p:nvSpPr>
        <p:spPr>
          <a:xfrm>
            <a:off x="2435095" y="3390900"/>
            <a:ext cx="13417810" cy="5590505"/>
          </a:xfrm>
          <a:prstGeom prst="rect">
            <a:avLst/>
          </a:prstGeom>
        </p:spPr>
        <p:txBody>
          <a:bodyPr lIns="0" tIns="0" rIns="0" bIns="0" rtlCol="0" anchor="t">
            <a:spAutoFit/>
          </a:bodyPr>
          <a:lstStyle/>
          <a:p>
            <a:pPr marL="377825" lvl="1">
              <a:lnSpc>
                <a:spcPts val="4899"/>
              </a:lnSpc>
            </a:pPr>
            <a:r>
              <a:rPr lang="en-US" sz="3500" b="0" i="0">
                <a:effectLst/>
                <a:latin typeface="Tahoma" panose="020B0604030504040204" pitchFamily="34" charset="0"/>
                <a:ea typeface="Tahoma" panose="020B0604030504040204" pitchFamily="34" charset="0"/>
                <a:cs typeface="Tahoma" panose="020B0604030504040204" pitchFamily="34" charset="0"/>
              </a:rPr>
              <a:t>NLA’s mission is to represent, protect, and promote the nation’s lime industry. NLA accomplishes this by projecting a unified voice responding and working to ensure that legislation, regulations, and standards affecting the industry are reasonable, practical, and mutually beneficial to the industry and society.</a:t>
            </a:r>
          </a:p>
          <a:p>
            <a:pPr marL="377825" lvl="1">
              <a:lnSpc>
                <a:spcPts val="4899"/>
              </a:lnSpc>
            </a:pPr>
            <a:endParaRPr lang="en-US" sz="3500">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r>
              <a:rPr lang="en-US" sz="3500">
                <a:latin typeface="Tahoma" panose="020B0604030504040204" pitchFamily="34" charset="0"/>
                <a:ea typeface="Tahoma" panose="020B0604030504040204" pitchFamily="34" charset="0"/>
                <a:cs typeface="Tahoma" panose="020B0604030504040204" pitchFamily="34" charset="0"/>
                <a:sym typeface="Canva Sans"/>
              </a:rPr>
              <a:t>To read more, please visit: </a:t>
            </a:r>
            <a:r>
              <a:rPr lang="en-US" sz="3500">
                <a:latin typeface="Tahoma" panose="020B0604030504040204" pitchFamily="34" charset="0"/>
                <a:ea typeface="Tahoma" panose="020B0604030504040204" pitchFamily="34" charset="0"/>
                <a:cs typeface="Tahoma" panose="020B0604030504040204" pitchFamily="34" charset="0"/>
                <a:sym typeface="Canva Sans"/>
                <a:hlinkClick r:id="rId2"/>
              </a:rPr>
              <a:t>https://www.lime.org/about-us/mission/</a:t>
            </a:r>
            <a:endParaRPr lang="en-US" sz="3500">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endParaRPr lang="en-US" sz="3500">
              <a:latin typeface="Tahoma" panose="020B0604030504040204" pitchFamily="34" charset="0"/>
              <a:ea typeface="Tahoma" panose="020B0604030504040204" pitchFamily="34" charset="0"/>
              <a:cs typeface="Tahoma" panose="020B0604030504040204" pitchFamily="34" charset="0"/>
              <a:sym typeface="Canva Sans"/>
            </a:endParaRPr>
          </a:p>
        </p:txBody>
      </p:sp>
      <p:sp>
        <p:nvSpPr>
          <p:cNvPr id="8" name="Freeform 11">
            <a:extLst>
              <a:ext uri="{FF2B5EF4-FFF2-40B4-BE49-F238E27FC236}">
                <a16:creationId xmlns:a16="http://schemas.microsoft.com/office/drawing/2014/main" id="{97E65E68-5C66-C302-8B44-27D4A9F52DB7}"/>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92351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18F120BD-3074-CDC7-774A-6B9FF7C612EA}"/>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5B27EBCB-831A-F83E-ADFF-9EBC4EB0A8E1}"/>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E2B022B2-A8F1-AEBD-66C9-B4C1BC642F3D}"/>
              </a:ext>
            </a:extLst>
          </p:cNvPr>
          <p:cNvSpPr txBox="1"/>
          <p:nvPr/>
        </p:nvSpPr>
        <p:spPr>
          <a:xfrm>
            <a:off x="3577082" y="1437258"/>
            <a:ext cx="11891517"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What’s our focus?</a:t>
            </a:r>
          </a:p>
        </p:txBody>
      </p:sp>
      <p:sp>
        <p:nvSpPr>
          <p:cNvPr id="3" name="TextBox 3">
            <a:extLst>
              <a:ext uri="{FF2B5EF4-FFF2-40B4-BE49-F238E27FC236}">
                <a16:creationId xmlns:a16="http://schemas.microsoft.com/office/drawing/2014/main" id="{F6E7406E-8C47-E3EE-4DA5-56C6DB84182A}"/>
              </a:ext>
            </a:extLst>
          </p:cNvPr>
          <p:cNvSpPr txBox="1"/>
          <p:nvPr/>
        </p:nvSpPr>
        <p:spPr>
          <a:xfrm>
            <a:off x="2435095" y="3467100"/>
            <a:ext cx="13417810" cy="4962128"/>
          </a:xfrm>
          <a:prstGeom prst="rect">
            <a:avLst/>
          </a:prstGeom>
        </p:spPr>
        <p:txBody>
          <a:bodyPr lIns="0" tIns="0" rIns="0" bIns="0" rtlCol="0" anchor="t">
            <a:spAutoFit/>
          </a:bodyPr>
          <a:lstStyle/>
          <a:p>
            <a:pPr marL="835025" lvl="1" indent="-457200">
              <a:lnSpc>
                <a:spcPts val="4899"/>
              </a:lnSpc>
              <a:buFont typeface="Arial" panose="020B0604020202020204" pitchFamily="34" charset="0"/>
              <a:buChar char="•"/>
            </a:pPr>
            <a:r>
              <a:rPr lang="en-US" sz="3500" b="0" i="0">
                <a:effectLst/>
                <a:latin typeface="Tahoma" panose="020B0604030504040204" pitchFamily="34" charset="0"/>
                <a:ea typeface="Tahoma" panose="020B0604030504040204" pitchFamily="34" charset="0"/>
                <a:cs typeface="Tahoma" panose="020B0604030504040204" pitchFamily="34" charset="0"/>
              </a:rPr>
              <a:t>Advocacy</a:t>
            </a:r>
          </a:p>
          <a:p>
            <a:pPr marL="835025" lvl="1" indent="-457200">
              <a:lnSpc>
                <a:spcPts val="4899"/>
              </a:lnSpc>
              <a:buFont typeface="Arial" panose="020B0604020202020204" pitchFamily="34" charset="0"/>
              <a:buChar char="•"/>
            </a:pPr>
            <a:r>
              <a:rPr lang="en-US" sz="3500">
                <a:latin typeface="Tahoma" panose="020B0604030504040204" pitchFamily="34" charset="0"/>
                <a:ea typeface="Tahoma" panose="020B0604030504040204" pitchFamily="34" charset="0"/>
                <a:cs typeface="Tahoma" panose="020B0604030504040204" pitchFamily="34" charset="0"/>
              </a:rPr>
              <a:t>Compliance Assistance</a:t>
            </a:r>
          </a:p>
          <a:p>
            <a:pPr marL="835025" lvl="1" indent="-457200">
              <a:lnSpc>
                <a:spcPts val="4899"/>
              </a:lnSpc>
              <a:buFont typeface="Arial" panose="020B0604020202020204" pitchFamily="34" charset="0"/>
              <a:buChar char="•"/>
            </a:pPr>
            <a:r>
              <a:rPr lang="en-US" sz="3500" b="0" i="0">
                <a:effectLst/>
                <a:latin typeface="Tahoma" panose="020B0604030504040204" pitchFamily="34" charset="0"/>
                <a:ea typeface="Tahoma" panose="020B0604030504040204" pitchFamily="34" charset="0"/>
                <a:cs typeface="Tahoma" panose="020B0604030504040204" pitchFamily="34" charset="0"/>
              </a:rPr>
              <a:t>Innovations </a:t>
            </a:r>
            <a:r>
              <a:rPr lang="en-US" sz="3500">
                <a:latin typeface="Tahoma" panose="020B0604030504040204" pitchFamily="34" charset="0"/>
                <a:ea typeface="Tahoma" panose="020B0604030504040204" pitchFamily="34" charset="0"/>
                <a:cs typeface="Tahoma" panose="020B0604030504040204" pitchFamily="34" charset="0"/>
              </a:rPr>
              <a:t>for the Lime Industry</a:t>
            </a:r>
          </a:p>
          <a:p>
            <a:pPr marL="835025" lvl="1" indent="-457200">
              <a:lnSpc>
                <a:spcPts val="4899"/>
              </a:lnSpc>
              <a:buFont typeface="Arial" panose="020B0604020202020204" pitchFamily="34" charset="0"/>
              <a:buChar char="•"/>
            </a:pPr>
            <a:r>
              <a:rPr lang="en-US" sz="3500" b="0" i="0">
                <a:effectLst/>
                <a:latin typeface="Tahoma" panose="020B0604030504040204" pitchFamily="34" charset="0"/>
                <a:ea typeface="Tahoma" panose="020B0604030504040204" pitchFamily="34" charset="0"/>
                <a:cs typeface="Tahoma" panose="020B0604030504040204" pitchFamily="34" charset="0"/>
              </a:rPr>
              <a:t>Promotion and Research</a:t>
            </a:r>
          </a:p>
          <a:p>
            <a:pPr marL="377825" lvl="1">
              <a:lnSpc>
                <a:spcPts val="4899"/>
              </a:lnSpc>
            </a:pPr>
            <a:endParaRPr lang="en-US" sz="3500">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r>
              <a:rPr lang="en-US" sz="3500">
                <a:latin typeface="Tahoma" panose="020B0604030504040204" pitchFamily="34" charset="0"/>
                <a:ea typeface="Tahoma" panose="020B0604030504040204" pitchFamily="34" charset="0"/>
                <a:cs typeface="Tahoma" panose="020B0604030504040204" pitchFamily="34" charset="0"/>
                <a:sym typeface="Canva Sans"/>
              </a:rPr>
              <a:t>To read more, please visit: </a:t>
            </a:r>
            <a:r>
              <a:rPr lang="en-US" sz="3500">
                <a:latin typeface="Tahoma" panose="020B0604030504040204" pitchFamily="34" charset="0"/>
                <a:ea typeface="Tahoma" panose="020B0604030504040204" pitchFamily="34" charset="0"/>
                <a:cs typeface="Tahoma" panose="020B0604030504040204" pitchFamily="34" charset="0"/>
                <a:sym typeface="Canva Sans"/>
                <a:hlinkClick r:id="rId2"/>
              </a:rPr>
              <a:t>https://www.lime.org/about-us/overview/</a:t>
            </a:r>
            <a:endParaRPr lang="en-US" sz="3500">
              <a:latin typeface="Tahoma" panose="020B0604030504040204" pitchFamily="34" charset="0"/>
              <a:ea typeface="Tahoma" panose="020B0604030504040204" pitchFamily="34" charset="0"/>
              <a:cs typeface="Tahoma" panose="020B0604030504040204" pitchFamily="34" charset="0"/>
              <a:sym typeface="Canva Sans"/>
            </a:endParaRPr>
          </a:p>
          <a:p>
            <a:pPr marL="377825" lvl="1">
              <a:lnSpc>
                <a:spcPts val="4899"/>
              </a:lnSpc>
            </a:pPr>
            <a:endParaRPr lang="en-US" sz="3500">
              <a:latin typeface="Tahoma" panose="020B0604030504040204" pitchFamily="34" charset="0"/>
              <a:ea typeface="Tahoma" panose="020B0604030504040204" pitchFamily="34" charset="0"/>
              <a:cs typeface="Tahoma" panose="020B0604030504040204" pitchFamily="34" charset="0"/>
              <a:sym typeface="Canva Sans"/>
            </a:endParaRPr>
          </a:p>
        </p:txBody>
      </p:sp>
      <p:sp>
        <p:nvSpPr>
          <p:cNvPr id="8" name="Freeform 11">
            <a:extLst>
              <a:ext uri="{FF2B5EF4-FFF2-40B4-BE49-F238E27FC236}">
                <a16:creationId xmlns:a16="http://schemas.microsoft.com/office/drawing/2014/main" id="{45003131-B130-0744-8E23-A1A439C11EE9}"/>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61587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7C472DD-CF25-E356-C3E4-B6DD4E3DE536}"/>
              </a:ext>
            </a:extLst>
          </p:cNvPr>
          <p:cNvSpPr/>
          <p:nvPr/>
        </p:nvSpPr>
        <p:spPr>
          <a:xfrm>
            <a:off x="1523999" y="5372100"/>
            <a:ext cx="15240001" cy="4022127"/>
          </a:xfrm>
          <a:prstGeom prst="roundRect">
            <a:avLst/>
          </a:prstGeom>
          <a:solidFill>
            <a:schemeClr val="bg1">
              <a:lumMod val="85000"/>
              <a:alpha val="27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0493D877-B8DA-D281-DF94-ACBBA71371C5}"/>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Freeform 11"/>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2"/>
            <a:stretch>
              <a:fillRect/>
            </a:stretch>
          </a:blipFill>
        </p:spPr>
        <p:txBody>
          <a:bodyPr/>
          <a:lstStyle/>
          <a:p>
            <a:endParaRPr lang="en-US"/>
          </a:p>
        </p:txBody>
      </p:sp>
      <p:sp>
        <p:nvSpPr>
          <p:cNvPr id="17" name="TextBox 17"/>
          <p:cNvSpPr txBox="1"/>
          <p:nvPr/>
        </p:nvSpPr>
        <p:spPr>
          <a:xfrm>
            <a:off x="4995148" y="1362075"/>
            <a:ext cx="8297704" cy="905056"/>
          </a:xfrm>
          <a:prstGeom prst="rect">
            <a:avLst/>
          </a:prstGeom>
        </p:spPr>
        <p:txBody>
          <a:bodyPr lIns="0" tIns="0" rIns="0" bIns="0" rtlCol="0" anchor="t">
            <a:spAutoFit/>
          </a:bodyPr>
          <a:lstStyle/>
          <a:p>
            <a:pPr algn="ctr">
              <a:lnSpc>
                <a:spcPts val="7040"/>
              </a:lnSpc>
            </a:pPr>
            <a:r>
              <a:rPr lang="en-US" sz="8801" b="1">
                <a:solidFill>
                  <a:srgbClr val="272973"/>
                </a:solidFill>
                <a:latin typeface="Tahoma" panose="020B0604030504040204" pitchFamily="34" charset="0"/>
                <a:ea typeface="Tahoma" panose="020B0604030504040204" pitchFamily="34" charset="0"/>
                <a:cs typeface="Tahoma" panose="020B0604030504040204" pitchFamily="34" charset="0"/>
                <a:sym typeface="League Gothic"/>
              </a:rPr>
              <a:t>Members</a:t>
            </a:r>
          </a:p>
        </p:txBody>
      </p:sp>
      <p:sp>
        <p:nvSpPr>
          <p:cNvPr id="2" name="TextBox 1">
            <a:extLst>
              <a:ext uri="{FF2B5EF4-FFF2-40B4-BE49-F238E27FC236}">
                <a16:creationId xmlns:a16="http://schemas.microsoft.com/office/drawing/2014/main" id="{F10C0DBF-6C9D-B5D9-3B5D-EA6E7FDCB7F1}"/>
              </a:ext>
            </a:extLst>
          </p:cNvPr>
          <p:cNvSpPr txBox="1"/>
          <p:nvPr/>
        </p:nvSpPr>
        <p:spPr>
          <a:xfrm>
            <a:off x="2337615" y="5235810"/>
            <a:ext cx="6172200" cy="4022127"/>
          </a:xfrm>
          <a:prstGeom prst="rect">
            <a:avLst/>
          </a:prstGeom>
          <a:noFill/>
        </p:spPr>
        <p:txBody>
          <a:bodyPr wrap="square" rtlCol="0">
            <a:spAutoFit/>
          </a:bodyPr>
          <a:lstStyle/>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3"/>
              </a:rPr>
              <a:t>Carmeuse</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4"/>
              </a:rPr>
              <a:t>Cheney Lime</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5"/>
              </a:rPr>
              <a:t>Graymont</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6"/>
              </a:rPr>
              <a:t>Greer Lime Company</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7"/>
              </a:rPr>
              <a:t>Lhoist</a:t>
            </a:r>
            <a:endParaRPr lang="en-US" sz="350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305E6C6-9AD9-3085-1C92-DC29BB16BF8C}"/>
              </a:ext>
            </a:extLst>
          </p:cNvPr>
          <p:cNvSpPr txBox="1"/>
          <p:nvPr/>
        </p:nvSpPr>
        <p:spPr>
          <a:xfrm>
            <a:off x="9778185" y="5210000"/>
            <a:ext cx="6172200" cy="4022127"/>
          </a:xfrm>
          <a:prstGeom prst="rect">
            <a:avLst/>
          </a:prstGeom>
          <a:noFill/>
        </p:spPr>
        <p:txBody>
          <a:bodyPr wrap="square" rtlCol="0">
            <a:spAutoFit/>
          </a:bodyPr>
          <a:lstStyle/>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8"/>
              </a:rPr>
              <a:t>Martin Marietta</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9"/>
              </a:rPr>
              <a:t>MLC</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10"/>
              </a:rPr>
              <a:t>Pete Lien</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11"/>
              </a:rPr>
              <a:t>RHI </a:t>
            </a:r>
            <a:r>
              <a:rPr lang="en-US" sz="3500" err="1">
                <a:latin typeface="Tahoma" panose="020B0604030504040204" pitchFamily="34" charset="0"/>
                <a:ea typeface="Tahoma" panose="020B0604030504040204" pitchFamily="34" charset="0"/>
                <a:cs typeface="Tahoma" panose="020B0604030504040204" pitchFamily="34" charset="0"/>
                <a:hlinkClick r:id="rId11"/>
              </a:rPr>
              <a:t>Magnesita</a:t>
            </a:r>
            <a:endParaRPr lang="en-US" sz="350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hlinkClick r:id="rId12"/>
              </a:rPr>
              <a:t>U.S. Lime</a:t>
            </a:r>
            <a:endParaRPr lang="en-US" sz="3500">
              <a:latin typeface="Tahoma" panose="020B0604030504040204" pitchFamily="34" charset="0"/>
              <a:ea typeface="Tahoma" panose="020B0604030504040204" pitchFamily="34" charset="0"/>
              <a:cs typeface="Tahoma" panose="020B0604030504040204" pitchFamily="34" charset="0"/>
            </a:endParaRPr>
          </a:p>
        </p:txBody>
      </p:sp>
      <p:sp>
        <p:nvSpPr>
          <p:cNvPr id="20" name="TextBox 3">
            <a:extLst>
              <a:ext uri="{FF2B5EF4-FFF2-40B4-BE49-F238E27FC236}">
                <a16:creationId xmlns:a16="http://schemas.microsoft.com/office/drawing/2014/main" id="{E2B38CE2-979E-8C93-0934-A8D4AD632B80}"/>
              </a:ext>
            </a:extLst>
          </p:cNvPr>
          <p:cNvSpPr txBox="1"/>
          <p:nvPr/>
        </p:nvSpPr>
        <p:spPr>
          <a:xfrm>
            <a:off x="1764664" y="3513123"/>
            <a:ext cx="14758669" cy="1615827"/>
          </a:xfrm>
          <a:prstGeom prst="rect">
            <a:avLst/>
          </a:prstGeom>
        </p:spPr>
        <p:txBody>
          <a:bodyPr wrap="square" lIns="0" tIns="0" rIns="0" bIns="0" rtlCol="0" anchor="t">
            <a:spAutoFit/>
          </a:bodyPr>
          <a:lstStyle/>
          <a:p>
            <a:r>
              <a:rPr lang="en-US" sz="3500">
                <a:latin typeface="Tahoma" panose="020B0604030504040204" pitchFamily="34" charset="0"/>
                <a:ea typeface="Tahoma" panose="020B0604030504040204" pitchFamily="34" charset="0"/>
                <a:cs typeface="Tahoma" panose="020B0604030504040204" pitchFamily="34" charset="0"/>
              </a:rPr>
              <a:t>Our members are lime-producing companies across the country. To browse the company closest to you, visit: </a:t>
            </a:r>
            <a:r>
              <a:rPr lang="en-US" sz="3500">
                <a:latin typeface="Tahoma" panose="020B0604030504040204" pitchFamily="34" charset="0"/>
                <a:ea typeface="Tahoma" panose="020B0604030504040204" pitchFamily="34" charset="0"/>
                <a:cs typeface="Tahoma" panose="020B0604030504040204" pitchFamily="34" charset="0"/>
                <a:hlinkClick r:id="rId13"/>
              </a:rPr>
              <a:t>https://www.lime.org/find-a-lime-plant/</a:t>
            </a:r>
            <a:endParaRPr lang="en-US" sz="3500">
              <a:latin typeface="Tahoma" panose="020B0604030504040204" pitchFamily="34" charset="0"/>
              <a:ea typeface="Tahoma" panose="020B0604030504040204" pitchFamily="34" charset="0"/>
              <a:cs typeface="Tahoma" panose="020B0604030504040204" pitchFamily="34" charset="0"/>
            </a:endParaRPr>
          </a:p>
          <a:p>
            <a:endParaRPr lang="en-US" sz="35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6557D2ED-8540-C4A8-83A3-06FAC98BCE63}"/>
            </a:ext>
          </a:extLst>
        </p:cNvPr>
        <p:cNvGrpSpPr/>
        <p:nvPr/>
      </p:nvGrpSpPr>
      <p:grpSpPr>
        <a:xfrm>
          <a:off x="0" y="0"/>
          <a:ext cx="0" cy="0"/>
          <a:chOff x="0" y="0"/>
          <a:chExt cx="0" cy="0"/>
        </a:xfrm>
      </p:grpSpPr>
      <p:sp>
        <p:nvSpPr>
          <p:cNvPr id="5" name="Right Triangle 4">
            <a:extLst>
              <a:ext uri="{FF2B5EF4-FFF2-40B4-BE49-F238E27FC236}">
                <a16:creationId xmlns:a16="http://schemas.microsoft.com/office/drawing/2014/main" id="{D18323A4-F059-4849-E3CB-312E49B176BB}"/>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2621F8A0-B0F8-1FDB-02D0-D6EFDD18A5B5}"/>
              </a:ext>
            </a:extLst>
          </p:cNvPr>
          <p:cNvSpPr txBox="1"/>
          <p:nvPr/>
        </p:nvSpPr>
        <p:spPr>
          <a:xfrm>
            <a:off x="3577083" y="1437258"/>
            <a:ext cx="11140422" cy="904991"/>
          </a:xfrm>
          <a:prstGeom prst="rect">
            <a:avLst/>
          </a:prstGeom>
        </p:spPr>
        <p:txBody>
          <a:bodyPr wrap="square" lIns="0" tIns="0" rIns="0" bIns="0" rtlCol="0" anchor="t">
            <a:spAutoFit/>
          </a:bodyPr>
          <a:lstStyle/>
          <a:p>
            <a:pPr algn="ctr">
              <a:lnSpc>
                <a:spcPts val="7039"/>
              </a:lnSpc>
            </a:pPr>
            <a:r>
              <a:rPr lang="en-US" sz="8799" b="1">
                <a:solidFill>
                  <a:srgbClr val="2B2B5E"/>
                </a:solidFill>
                <a:latin typeface="Tahoma" panose="020B0604030504040204" pitchFamily="34" charset="0"/>
                <a:ea typeface="Tahoma" panose="020B0604030504040204" pitchFamily="34" charset="0"/>
                <a:cs typeface="Tahoma" panose="020B0604030504040204" pitchFamily="34" charset="0"/>
                <a:sym typeface="League Gothic"/>
              </a:rPr>
              <a:t>Associate Members</a:t>
            </a:r>
          </a:p>
        </p:txBody>
      </p:sp>
      <p:sp>
        <p:nvSpPr>
          <p:cNvPr id="3" name="TextBox 3">
            <a:extLst>
              <a:ext uri="{FF2B5EF4-FFF2-40B4-BE49-F238E27FC236}">
                <a16:creationId xmlns:a16="http://schemas.microsoft.com/office/drawing/2014/main" id="{D74234AD-2375-56C0-218A-25239B0F6A0D}"/>
              </a:ext>
            </a:extLst>
          </p:cNvPr>
          <p:cNvSpPr txBox="1"/>
          <p:nvPr/>
        </p:nvSpPr>
        <p:spPr>
          <a:xfrm>
            <a:off x="2435095" y="3390900"/>
            <a:ext cx="13417810" cy="2693045"/>
          </a:xfrm>
          <a:prstGeom prst="rect">
            <a:avLst/>
          </a:prstGeom>
        </p:spPr>
        <p:txBody>
          <a:bodyPr lIns="0" tIns="0" rIns="0" bIns="0" rtlCol="0" anchor="t">
            <a:spAutoFit/>
          </a:bodyPr>
          <a:lstStyle/>
          <a:p>
            <a:r>
              <a:rPr lang="en-US" sz="3500">
                <a:latin typeface="Tahoma" panose="020B0604030504040204" pitchFamily="34" charset="0"/>
                <a:ea typeface="Tahoma" panose="020B0604030504040204" pitchFamily="34" charset="0"/>
                <a:cs typeface="Tahoma" panose="020B0604030504040204" pitchFamily="34" charset="0"/>
              </a:rPr>
              <a:t>Our associate members are companies that provide all types of support services for the lime production industry. </a:t>
            </a:r>
          </a:p>
          <a:p>
            <a:endParaRPr lang="en-US" sz="3500">
              <a:latin typeface="Tahoma" panose="020B0604030504040204" pitchFamily="34" charset="0"/>
              <a:ea typeface="Tahoma" panose="020B0604030504040204" pitchFamily="34" charset="0"/>
              <a:cs typeface="Tahoma" panose="020B0604030504040204" pitchFamily="34" charset="0"/>
            </a:endParaRPr>
          </a:p>
          <a:p>
            <a:r>
              <a:rPr lang="en-US" sz="3500">
                <a:latin typeface="Tahoma" panose="020B0604030504040204" pitchFamily="34" charset="0"/>
                <a:ea typeface="Tahoma" panose="020B0604030504040204" pitchFamily="34" charset="0"/>
                <a:cs typeface="Tahoma" panose="020B0604030504040204" pitchFamily="34" charset="0"/>
              </a:rPr>
              <a:t>To see a complete list of our Associate Members, please click here: </a:t>
            </a:r>
            <a:r>
              <a:rPr lang="en-US" sz="3500">
                <a:latin typeface="Tahoma" panose="020B0604030504040204" pitchFamily="34" charset="0"/>
                <a:ea typeface="Tahoma" panose="020B0604030504040204" pitchFamily="34" charset="0"/>
                <a:cs typeface="Tahoma" panose="020B0604030504040204" pitchFamily="34" charset="0"/>
                <a:hlinkClick r:id="rId2"/>
              </a:rPr>
              <a:t>https://www.lime.org/suppliers-to-the-lime-companies/</a:t>
            </a:r>
            <a:endParaRPr lang="en-US" sz="3500">
              <a:latin typeface="Tahoma" panose="020B0604030504040204" pitchFamily="34" charset="0"/>
              <a:ea typeface="Tahoma" panose="020B0604030504040204" pitchFamily="34" charset="0"/>
              <a:cs typeface="Tahoma" panose="020B0604030504040204" pitchFamily="34" charset="0"/>
            </a:endParaRPr>
          </a:p>
        </p:txBody>
      </p:sp>
      <p:sp>
        <p:nvSpPr>
          <p:cNvPr id="8" name="Freeform 11">
            <a:extLst>
              <a:ext uri="{FF2B5EF4-FFF2-40B4-BE49-F238E27FC236}">
                <a16:creationId xmlns:a16="http://schemas.microsoft.com/office/drawing/2014/main" id="{C2298AB4-8771-CE01-1D24-8EC8CA3A5249}"/>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2061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CFD"/>
        </a:solidFill>
        <a:effectLst/>
      </p:bgPr>
    </p:bg>
    <p:spTree>
      <p:nvGrpSpPr>
        <p:cNvPr id="1" name="">
          <a:extLst>
            <a:ext uri="{FF2B5EF4-FFF2-40B4-BE49-F238E27FC236}">
              <a16:creationId xmlns:a16="http://schemas.microsoft.com/office/drawing/2014/main" id="{D78F8C44-3612-70D0-C0B4-2A0D5322BBA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7B4454E-396B-68A7-B546-E057B56A06B7}"/>
              </a:ext>
            </a:extLst>
          </p:cNvPr>
          <p:cNvSpPr/>
          <p:nvPr/>
        </p:nvSpPr>
        <p:spPr>
          <a:xfrm>
            <a:off x="1523999" y="5372100"/>
            <a:ext cx="15240001" cy="3133163"/>
          </a:xfrm>
          <a:prstGeom prst="roundRect">
            <a:avLst/>
          </a:prstGeom>
          <a:solidFill>
            <a:schemeClr val="bg1">
              <a:lumMod val="85000"/>
              <a:alpha val="27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BEFBB3D3-E5A7-DED3-9D18-EB291C6447DE}"/>
              </a:ext>
            </a:extLst>
          </p:cNvPr>
          <p:cNvSpPr/>
          <p:nvPr/>
        </p:nvSpPr>
        <p:spPr>
          <a:xfrm rot="5400000">
            <a:off x="61670" y="-61671"/>
            <a:ext cx="3779509" cy="3902850"/>
          </a:xfrm>
          <a:prstGeom prst="rtTriangl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E297337D-5AB2-79ED-B832-8D83C3C2263B}"/>
              </a:ext>
            </a:extLst>
          </p:cNvPr>
          <p:cNvSpPr/>
          <p:nvPr/>
        </p:nvSpPr>
        <p:spPr>
          <a:xfrm>
            <a:off x="669757" y="675100"/>
            <a:ext cx="2237568" cy="2237568"/>
          </a:xfrm>
          <a:custGeom>
            <a:avLst/>
            <a:gdLst/>
            <a:ahLst/>
            <a:cxnLst/>
            <a:rect l="l" t="t" r="r" b="b"/>
            <a:pathLst>
              <a:path w="2237568" h="2237568">
                <a:moveTo>
                  <a:pt x="0" y="0"/>
                </a:moveTo>
                <a:lnTo>
                  <a:pt x="2237567" y="0"/>
                </a:lnTo>
                <a:lnTo>
                  <a:pt x="2237567" y="2237568"/>
                </a:lnTo>
                <a:lnTo>
                  <a:pt x="0" y="2237568"/>
                </a:lnTo>
                <a:lnTo>
                  <a:pt x="0" y="0"/>
                </a:lnTo>
                <a:close/>
              </a:path>
            </a:pathLst>
          </a:custGeom>
          <a:blipFill>
            <a:blip r:embed="rId2"/>
            <a:stretch>
              <a:fillRect/>
            </a:stretch>
          </a:blipFill>
        </p:spPr>
        <p:txBody>
          <a:bodyPr/>
          <a:lstStyle/>
          <a:p>
            <a:endParaRPr lang="en-US"/>
          </a:p>
        </p:txBody>
      </p:sp>
      <p:sp>
        <p:nvSpPr>
          <p:cNvPr id="17" name="TextBox 17">
            <a:extLst>
              <a:ext uri="{FF2B5EF4-FFF2-40B4-BE49-F238E27FC236}">
                <a16:creationId xmlns:a16="http://schemas.microsoft.com/office/drawing/2014/main" id="{588341B7-1D94-BE14-78C7-7CD96F1DE427}"/>
              </a:ext>
            </a:extLst>
          </p:cNvPr>
          <p:cNvSpPr txBox="1"/>
          <p:nvPr/>
        </p:nvSpPr>
        <p:spPr>
          <a:xfrm>
            <a:off x="4995148" y="1362075"/>
            <a:ext cx="8297704" cy="905056"/>
          </a:xfrm>
          <a:prstGeom prst="rect">
            <a:avLst/>
          </a:prstGeom>
        </p:spPr>
        <p:txBody>
          <a:bodyPr lIns="0" tIns="0" rIns="0" bIns="0" rtlCol="0" anchor="t">
            <a:spAutoFit/>
          </a:bodyPr>
          <a:lstStyle/>
          <a:p>
            <a:pPr algn="ctr">
              <a:lnSpc>
                <a:spcPts val="7040"/>
              </a:lnSpc>
            </a:pPr>
            <a:r>
              <a:rPr lang="en-US" sz="8801" b="1">
                <a:solidFill>
                  <a:srgbClr val="272973"/>
                </a:solidFill>
                <a:latin typeface="Tahoma" panose="020B0604030504040204" pitchFamily="34" charset="0"/>
                <a:ea typeface="Tahoma" panose="020B0604030504040204" pitchFamily="34" charset="0"/>
                <a:cs typeface="Tahoma" panose="020B0604030504040204" pitchFamily="34" charset="0"/>
                <a:sym typeface="League Gothic"/>
              </a:rPr>
              <a:t>Committees</a:t>
            </a:r>
          </a:p>
        </p:txBody>
      </p:sp>
      <p:sp>
        <p:nvSpPr>
          <p:cNvPr id="2" name="TextBox 1">
            <a:extLst>
              <a:ext uri="{FF2B5EF4-FFF2-40B4-BE49-F238E27FC236}">
                <a16:creationId xmlns:a16="http://schemas.microsoft.com/office/drawing/2014/main" id="{B5FCA59F-9753-B5B0-188E-1BBB7AABEAF1}"/>
              </a:ext>
            </a:extLst>
          </p:cNvPr>
          <p:cNvSpPr txBox="1"/>
          <p:nvPr/>
        </p:nvSpPr>
        <p:spPr>
          <a:xfrm>
            <a:off x="2337615" y="5235810"/>
            <a:ext cx="6172200" cy="3214213"/>
          </a:xfrm>
          <a:prstGeom prst="rect">
            <a:avLst/>
          </a:prstGeom>
          <a:noFill/>
        </p:spPr>
        <p:txBody>
          <a:bodyPr wrap="square" rtlCol="0">
            <a:spAutoFit/>
          </a:bodyPr>
          <a:lstStyle/>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Board of Directors</a:t>
            </a: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Communications</a:t>
            </a: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Environmental</a:t>
            </a: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EPD, LCA, PCA</a:t>
            </a:r>
          </a:p>
        </p:txBody>
      </p:sp>
      <p:sp>
        <p:nvSpPr>
          <p:cNvPr id="4" name="TextBox 3">
            <a:extLst>
              <a:ext uri="{FF2B5EF4-FFF2-40B4-BE49-F238E27FC236}">
                <a16:creationId xmlns:a16="http://schemas.microsoft.com/office/drawing/2014/main" id="{40F5D475-B61D-EB0F-E780-287C334CAA1D}"/>
              </a:ext>
            </a:extLst>
          </p:cNvPr>
          <p:cNvSpPr txBox="1"/>
          <p:nvPr/>
        </p:nvSpPr>
        <p:spPr>
          <a:xfrm>
            <a:off x="9778185" y="5210000"/>
            <a:ext cx="6172200" cy="3214213"/>
          </a:xfrm>
          <a:prstGeom prst="rect">
            <a:avLst/>
          </a:prstGeom>
          <a:noFill/>
        </p:spPr>
        <p:txBody>
          <a:bodyPr wrap="square" rtlCol="0">
            <a:spAutoFit/>
          </a:bodyPr>
          <a:lstStyle/>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GHG Reporting</a:t>
            </a: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Health and Safety</a:t>
            </a: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RTR Subcommittee</a:t>
            </a:r>
          </a:p>
          <a:p>
            <a:pPr>
              <a:lnSpc>
                <a:spcPct val="150000"/>
              </a:lnSpc>
            </a:pPr>
            <a:r>
              <a:rPr lang="en-US" sz="3500">
                <a:latin typeface="Tahoma" panose="020B0604030504040204" pitchFamily="34" charset="0"/>
                <a:ea typeface="Tahoma" panose="020B0604030504040204" pitchFamily="34" charset="0"/>
                <a:cs typeface="Tahoma" panose="020B0604030504040204" pitchFamily="34" charset="0"/>
              </a:rPr>
              <a:t>Sustainability</a:t>
            </a:r>
          </a:p>
        </p:txBody>
      </p:sp>
      <p:sp>
        <p:nvSpPr>
          <p:cNvPr id="20" name="TextBox 3">
            <a:extLst>
              <a:ext uri="{FF2B5EF4-FFF2-40B4-BE49-F238E27FC236}">
                <a16:creationId xmlns:a16="http://schemas.microsoft.com/office/drawing/2014/main" id="{75D26781-54EB-45CC-0827-1DC44D40831E}"/>
              </a:ext>
            </a:extLst>
          </p:cNvPr>
          <p:cNvSpPr txBox="1"/>
          <p:nvPr/>
        </p:nvSpPr>
        <p:spPr>
          <a:xfrm>
            <a:off x="1764664" y="3513123"/>
            <a:ext cx="14758669" cy="1615827"/>
          </a:xfrm>
          <a:prstGeom prst="rect">
            <a:avLst/>
          </a:prstGeom>
        </p:spPr>
        <p:txBody>
          <a:bodyPr wrap="square" lIns="0" tIns="0" rIns="0" bIns="0" rtlCol="0" anchor="t">
            <a:spAutoFit/>
          </a:bodyPr>
          <a:lstStyle/>
          <a:p>
            <a:r>
              <a:rPr lang="en-US" sz="3500">
                <a:latin typeface="Tahoma" panose="020B0604030504040204" pitchFamily="34" charset="0"/>
                <a:ea typeface="Tahoma" panose="020B0604030504040204" pitchFamily="34" charset="0"/>
                <a:cs typeface="Tahoma" panose="020B0604030504040204" pitchFamily="34" charset="0"/>
              </a:rPr>
              <a:t>We have a wide range of committees employing our members’ lime professionals. They are as follows: </a:t>
            </a:r>
          </a:p>
          <a:p>
            <a:endParaRPr lang="en-US" sz="35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677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A07841C2859F4485CA368DDD011947" ma:contentTypeVersion="20" ma:contentTypeDescription="Create a new document." ma:contentTypeScope="" ma:versionID="79ea11eef164972a5491c9db4ef5c37d">
  <xsd:schema xmlns:xsd="http://www.w3.org/2001/XMLSchema" xmlns:xs="http://www.w3.org/2001/XMLSchema" xmlns:p="http://schemas.microsoft.com/office/2006/metadata/properties" xmlns:ns2="f734fc3c-cf92-46d8-b75f-da7ca3015b74" xmlns:ns3="d6d7de77-68e8-4f7b-a14c-ddcb09df1e43" targetNamespace="http://schemas.microsoft.com/office/2006/metadata/properties" ma:root="true" ma:fieldsID="d5399c3dcb700ec04193317fb53d9aff" ns2:_="" ns3:_="">
    <xsd:import namespace="f734fc3c-cf92-46d8-b75f-da7ca3015b74"/>
    <xsd:import namespace="d6d7de77-68e8-4f7b-a14c-ddcb09df1e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CR"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4fc3c-cf92-46d8-b75f-da7ca3015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aa48dd4-ed7e-4076-9f7f-6ff37fc5e2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d7de77-68e8-4f7b-a14c-ddcb09df1e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40f61f5-7309-4ff9-ade2-afb43591bdd7}" ma:internalName="TaxCatchAll" ma:showField="CatchAllData" ma:web="d6d7de77-68e8-4f7b-a14c-ddcb09df1e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d7de77-68e8-4f7b-a14c-ddcb09df1e43" xsi:nil="true"/>
    <lcf76f155ced4ddcb4097134ff3c332f xmlns="f734fc3c-cf92-46d8-b75f-da7ca3015b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64CA47-9D93-4B9D-9FEA-6B83CD6B03F2}">
  <ds:schemaRefs>
    <ds:schemaRef ds:uri="http://schemas.microsoft.com/sharepoint/v3/contenttype/forms"/>
  </ds:schemaRefs>
</ds:datastoreItem>
</file>

<file path=customXml/itemProps2.xml><?xml version="1.0" encoding="utf-8"?>
<ds:datastoreItem xmlns:ds="http://schemas.openxmlformats.org/officeDocument/2006/customXml" ds:itemID="{11C6007F-229D-4FAC-AA13-23ED5F35C969}">
  <ds:schemaRefs>
    <ds:schemaRef ds:uri="d6d7de77-68e8-4f7b-a14c-ddcb09df1e43"/>
    <ds:schemaRef ds:uri="f734fc3c-cf92-46d8-b75f-da7ca3015b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6B32D3-B254-44F6-AE55-9B3F0D12C1FC}">
  <ds:schemaRefs>
    <ds:schemaRef ds:uri="d6d7de77-68e8-4f7b-a14c-ddcb09df1e43"/>
    <ds:schemaRef ds:uri="f734fc3c-cf92-46d8-b75f-da7ca3015b7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Draft 2</dc:title>
  <dc:creator>Colleen McNickle</dc:creator>
  <cp:revision>1</cp:revision>
  <dcterms:created xsi:type="dcterms:W3CDTF">2006-08-16T00:00:00Z</dcterms:created>
  <dcterms:modified xsi:type="dcterms:W3CDTF">2025-07-29T15:29:56Z</dcterms:modified>
  <dc:identifier>DAGi8VRFQ_g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0x010100EEA07841C2859F4485CA368DDD011947</vt:lpwstr>
  </property>
  <property fmtid="{D5CDD505-2E9C-101B-9397-08002B2CF9AE}" pid="3" name="MediaServiceImageTags">
    <vt:lpwstr/>
  </property>
</Properties>
</file>